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0175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м/с. Температура воздуха ночью 20-22, днем 9-11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12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20-22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11,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13982</TotalTime>
  <Words>612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2147</cp:revision>
  <cp:lastPrinted>2021-11-30T05:55:24Z</cp:lastPrinted>
  <dcterms:created xsi:type="dcterms:W3CDTF">2018-03-27T06:03:00Z</dcterms:created>
  <dcterms:modified xsi:type="dcterms:W3CDTF">2022-03-10T08:43:33Z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