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19727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осадки (снег, дождь). Ветер восточный, северо-восточный 9-14 м/с. Температура воздуха ночью 3-5 мороза,  днем 0-2 тепла.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ночью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13038</TotalTime>
  <Words>559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2063</cp:revision>
  <cp:lastPrinted>2021-07-01T03:56:27Z</cp:lastPrinted>
  <dcterms:created xsi:type="dcterms:W3CDTF">2018-03-27T06:03:00Z</dcterms:created>
  <dcterms:modified xsi:type="dcterms:W3CDTF">2022-03-10T08:29:46Z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