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602203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83335544"/>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 xmlns:a16="http://schemas.microsoft.com/office/drawing/2014/main" val="3583770891"/>
                    </a:ext>
                  </a:extLst>
                </a:gridCol>
                <a:gridCol w="1421277">
                  <a:extLst>
                    <a:ext uri="{9D8B030D-6E8A-4147-A177-3AD203B41FA5}">
                      <a16:colId xmlns="" xmlns:a16="http://schemas.microsoft.com/office/drawing/2014/main" val="1276116030"/>
                    </a:ext>
                  </a:extLst>
                </a:gridCol>
                <a:gridCol w="1426851">
                  <a:extLst>
                    <a:ext uri="{9D8B030D-6E8A-4147-A177-3AD203B41FA5}">
                      <a16:colId xmlns="" xmlns:a16="http://schemas.microsoft.com/office/drawing/2014/main"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10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975" algn="just"/>
            <a:r>
              <a:rPr lang="kk-KZ" sz="1200" dirty="0">
                <a:latin typeface="Times New Roman" pitchFamily="18" charset="0"/>
                <a:cs typeface="Times New Roman" pitchFamily="18" charset="0"/>
              </a:rPr>
              <a:t>Көшпелі 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түнде жауын-шашын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басымы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шығыстан, солтүстік-шығыстан </a:t>
            </a:r>
            <a:r>
              <a:rPr lang="ru-RU" sz="1200" dirty="0">
                <a:latin typeface="Times New Roman" panose="02020603050405020304" pitchFamily="18" charset="0"/>
                <a:cs typeface="Times New Roman" panose="02020603050405020304" pitchFamily="18" charset="0"/>
              </a:rPr>
              <a:t>со</a:t>
            </a:r>
            <a:r>
              <a:rPr lang="kk-KZ" sz="1200" dirty="0">
                <a:latin typeface="Times New Roman" panose="02020603050405020304" pitchFamily="18" charset="0"/>
                <a:cs typeface="Times New Roman" panose="02020603050405020304" pitchFamily="18" charset="0"/>
              </a:rPr>
              <a:t>ғады, 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12 наурызға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11</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12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Бұлтты, қар.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с</a:t>
            </a:r>
            <a:r>
              <a:rPr lang="kk-KZ" sz="1200" dirty="0">
                <a:solidFill>
                  <a:prstClr val="black"/>
                </a:solidFill>
                <a:latin typeface="Times New Roman" panose="02020603050405020304" pitchFamily="18" charset="0"/>
                <a:cs typeface="Times New Roman" panose="02020603050405020304" pitchFamily="18" charset="0"/>
              </a:rPr>
              <a:t>олтүстік-шығыстан</a:t>
            </a:r>
            <a:r>
              <a:rPr lang="kk-KZ" sz="1200" dirty="0">
                <a:latin typeface="Times New Roman" pitchFamily="18" charset="0"/>
                <a:cs typeface="Times New Roman" pitchFamily="18" charset="0"/>
              </a:rPr>
              <a:t>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920" y="2336293"/>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наурыз</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 xmlns:a16="http://schemas.microsoft.com/office/drawing/2014/main" val="20000"/>
                    </a:ext>
                  </a:extLst>
                </a:gridCol>
                <a:gridCol w="3114354">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13088</TotalTime>
  <Words>606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2207</cp:revision>
  <cp:lastPrinted>2021-07-01T03:56:27Z</cp:lastPrinted>
  <dcterms:created xsi:type="dcterms:W3CDTF">2018-03-27T06:03:00Z</dcterms:created>
  <dcterms:modified xsi:type="dcterms:W3CDTF">2022-03-10T08:52:04Z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