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373106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5522281"/>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120</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93899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11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indent="180975" algn="just"/>
            <a:r>
              <a:rPr lang="kk-KZ" sz="1200" dirty="0">
                <a:latin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cs typeface="Times New Roman" panose="02020603050405020304" pitchFamily="18" charset="0"/>
              </a:rPr>
              <a:t>Ж</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Солтүстік-шығыстан</a:t>
            </a:r>
            <a:r>
              <a:rPr lang="kk-KZ" sz="1200" kern="1400" dirty="0">
                <a:latin typeface="Times New Roman" panose="02020603050405020304" pitchFamily="18" charset="0"/>
                <a:ea typeface="Times New Roman" panose="02020603050405020304" pitchFamily="18" charset="0"/>
              </a:rPr>
              <a:t> жел соғады, күші 9-14 м/с</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 Ауа </a:t>
            </a:r>
            <a:r>
              <a:rPr lang="kk-KZ" sz="1200" kern="1400" dirty="0">
                <a:latin typeface="Times New Roman" panose="02020603050405020304" pitchFamily="18" charset="0"/>
                <a:ea typeface="Times New Roman" panose="02020603050405020304" pitchFamily="18" charset="0"/>
              </a:rPr>
              <a:t>температурасы түнде 20-22, күндіз 9-11 аяз. </a:t>
            </a: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11 наурыз </a:t>
            </a:r>
            <a:r>
              <a:rPr lang="ru-RU" sz="1200" b="1" dirty="0">
                <a:latin typeface="Times New Roman" panose="02020603050405020304" pitchFamily="18" charset="0"/>
                <a:cs typeface="Times New Roman" panose="02020603050405020304" pitchFamily="18" charset="0"/>
              </a:rPr>
              <a:t>с. 21-ден 12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kern="1400" dirty="0">
                <a:latin typeface="Times New Roman" panose="02020603050405020304" pitchFamily="18" charset="0"/>
                <a:cs typeface="Times New Roman" panose="02020603050405020304" pitchFamily="18" charset="0"/>
              </a:rPr>
              <a:t>Ж</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Солтүстік-шығыстан</a:t>
            </a:r>
            <a:r>
              <a:rPr lang="kk-KZ" sz="1200" kern="1400" dirty="0">
                <a:latin typeface="Times New Roman" panose="02020603050405020304" pitchFamily="18" charset="0"/>
                <a:ea typeface="Times New Roman" panose="02020603050405020304" pitchFamily="18" charset="0"/>
              </a:rPr>
              <a:t> 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20-22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11, 12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572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2021-11-30T05:55:07Z</cp:lastPrinted>
  <dcterms:created xsi:type="dcterms:W3CDTF">2018-03-27T06:03:00Z</dcterms:created>
  <dcterms:modified xsi:type="dcterms:W3CDTF">2022-03-10T08:42:47Z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