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98810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11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утром и днем дождь, гроза. Ветер юго-западный 8-13, порывы 15-20 м/с. Температура воздуха ночью 6-8, днем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12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       13 м/с. Температура воздуха  5-7 тепла.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2096</cp:revision>
  <cp:lastPrinted>2021-07-01T03:56:27Z</cp:lastPrinted>
  <dcterms:created xsi:type="dcterms:W3CDTF">2018-03-27T06:03:00Z</dcterms:created>
  <dcterms:modified xsi:type="dcterms:W3CDTF">2022-03-10T08:53:30Z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