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393849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532097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наурызға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11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көбіне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12 наурызға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11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12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14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smtClean="0">
                <a:solidFill>
                  <a:schemeClr val="tx1"/>
                </a:solidFill>
                <a:latin typeface="Times New Roman" panose="02020603050405020304" pitchFamily="18" charset="0"/>
                <a:cs typeface="Times New Roman" panose="02020603050405020304" pitchFamily="18" charset="0"/>
              </a:rPr>
              <a:t>       11</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2022 </a:t>
            </a:r>
            <a:r>
              <a:rPr lang="ru-RU" sz="1200" dirty="0" err="1" smtClean="0">
                <a:solidFill>
                  <a:schemeClr val="tx1"/>
                </a:solidFill>
                <a:latin typeface="Times New Roman" pitchFamily="18" charset="0"/>
                <a:cs typeface="Times New Roman" pitchFamily="18" charset="0"/>
              </a:rPr>
              <a:t>жылдың</a:t>
            </a:r>
            <a:r>
              <a:rPr lang="ru-RU" sz="1200" smtClean="0">
                <a:solidFill>
                  <a:schemeClr val="tx1"/>
                </a:solidFill>
                <a:latin typeface="Times New Roman" pitchFamily="18" charset="0"/>
                <a:cs typeface="Times New Roman" pitchFamily="18" charset="0"/>
              </a:rPr>
              <a:t> 12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түні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жағдайлар</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етеді</a:t>
            </a:r>
            <a:r>
              <a:rPr lang="ru-RU" sz="1200" dirty="0" smtClean="0">
                <a:solidFill>
                  <a:schemeClr val="tx1"/>
                </a:solidFill>
                <a:latin typeface="Times New Roman" pitchFamily="18" charset="0"/>
                <a:cs typeface="Times New Roman" pitchFamily="18" charset="0"/>
              </a:rPr>
              <a:t>.</a:t>
            </a:r>
          </a:p>
          <a:p>
            <a:pPr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күтілуде</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13086</TotalTime>
  <Words>566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2103</cp:revision>
  <cp:lastPrinted>2021-07-01T07:38:07Z</cp:lastPrinted>
  <dcterms:created xsi:type="dcterms:W3CDTF">2018-03-27T06:03:00Z</dcterms:created>
  <dcterms:modified xsi:type="dcterms:W3CDTF">2022-03-10T08:39:30Z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