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1345065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№69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11258899"/>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294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4615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147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11</a:t>
            </a:r>
            <a:r>
              <a:rPr lang="kk-KZ" altLang="ru-RU" sz="1200" b="1" dirty="0">
                <a:solidFill>
                  <a:prstClr val="black"/>
                </a:solidFill>
                <a:latin typeface="Times New Roman" panose="02020603050405020304" pitchFamily="18" charset="0"/>
                <a:cs typeface="Times New Roman" panose="02020603050405020304" pitchFamily="18" charset="0"/>
              </a:rPr>
              <a:t> наурызға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10 </a:t>
            </a:r>
            <a:r>
              <a:rPr lang="kk-KZ" altLang="ru-RU" sz="1200" b="1" dirty="0">
                <a:solidFill>
                  <a:prstClr val="black"/>
                </a:solidFill>
                <a:latin typeface="Times New Roman" panose="02020603050405020304" pitchFamily="18" charset="0"/>
                <a:cs typeface="Times New Roman" panose="02020603050405020304" pitchFamily="18" charset="0"/>
              </a:rPr>
              <a:t>наурыз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11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солтүстіктен, солтүстік-шығыстан 2-7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11-13°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3-5° </a:t>
            </a:r>
            <a:r>
              <a:rPr lang="ru-RU" sz="1200" dirty="0" err="1">
                <a:solidFill>
                  <a:prstClr val="black"/>
                </a:solidFill>
                <a:latin typeface="Times New Roman" pitchFamily="18" charset="0"/>
                <a:cs typeface="Times New Roman" pitchFamily="18" charset="0"/>
              </a:rPr>
              <a:t>аяз</a:t>
            </a:r>
            <a:r>
              <a:rPr lang="kk-KZ" sz="1200" dirty="0">
                <a:solidFill>
                  <a:prstClr val="black"/>
                </a:solidFill>
                <a:latin typeface="Times New Roman" pitchFamily="18" charset="0"/>
                <a:cs typeface="Times New Roman" pitchFamily="18" charset="0"/>
              </a:rPr>
              <a:t> болады.</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12 наурызға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11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12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Күндіз қар. Жел солтүстік-шығыстан 2-7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12-14°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prstClr val="black"/>
                </a:solidFill>
                <a:latin typeface="Times New Roman" panose="02020603050405020304" pitchFamily="18" charset="0"/>
                <a:cs typeface="Times New Roman" panose="02020603050405020304" pitchFamily="18" charset="0"/>
              </a:rPr>
              <a:t>11, 2022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12 </a:t>
            </a:r>
            <a:r>
              <a:rPr lang="ru-RU" sz="1200" dirty="0" err="1">
                <a:solidFill>
                  <a:prstClr val="black"/>
                </a:solidFill>
                <a:latin typeface="Times New Roman" panose="02020603050405020304" pitchFamily="18" charset="0"/>
                <a:cs typeface="Times New Roman" panose="02020603050405020304" pitchFamily="18" charset="0"/>
              </a:rPr>
              <a:t>наурызға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1"/>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14698</TotalTime>
  <Words>586</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2168</cp:revision>
  <cp:lastPrinted>2021-07-01T03:56:27Z</cp:lastPrinted>
  <dcterms:created xsi:type="dcterms:W3CDTF">2018-03-27T06:03:00Z</dcterms:created>
  <dcterms:modified xsi:type="dcterms:W3CDTF">2022-03-10T08:51:08Z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