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73171013"/>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14717294"/>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880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11077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8022" y="168849"/>
            <a:ext cx="4785503" cy="1954381"/>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a:latin typeface="Times New Roman" panose="02020603050405020304" pitchFamily="18" charset="0"/>
                <a:cs typeface="Times New Roman" panose="02020603050405020304" pitchFamily="18" charset="0"/>
              </a:rPr>
              <a:t>11 </a:t>
            </a:r>
            <a:r>
              <a:rPr lang="ru-RU" altLang="ru-RU" sz="1100" b="1" dirty="0" err="1">
                <a:latin typeface="Times New Roman" panose="02020603050405020304" pitchFamily="18" charset="0"/>
                <a:cs typeface="Times New Roman" panose="02020603050405020304" pitchFamily="18" charset="0"/>
              </a:rPr>
              <a:t>наурызға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a:latin typeface="Times New Roman" panose="02020603050405020304" pitchFamily="18" charset="0"/>
                <a:cs typeface="Times New Roman" panose="02020603050405020304" pitchFamily="18" charset="0"/>
              </a:rPr>
              <a:t>2022 ж. </a:t>
            </a:r>
            <a:r>
              <a:rPr lang="kk-KZ" altLang="ru-RU" sz="1100" b="1" dirty="0">
                <a:latin typeface="Times New Roman" pitchFamily="18" charset="0"/>
                <a:cs typeface="Times New Roman" pitchFamily="18" charset="0"/>
              </a:rPr>
              <a:t>21 сағ. 10 наурыздан 2</a:t>
            </a:r>
            <a:r>
              <a:rPr lang="en-US" altLang="ru-RU" sz="1100" b="1" dirty="0">
                <a:latin typeface="Times New Roman" pitchFamily="18" charset="0"/>
                <a:cs typeface="Times New Roman" pitchFamily="18" charset="0"/>
              </a:rPr>
              <a:t>1</a:t>
            </a:r>
            <a:r>
              <a:rPr lang="kk-KZ" altLang="ru-RU" sz="1100" b="1" dirty="0">
                <a:latin typeface="Times New Roman" pitchFamily="18" charset="0"/>
                <a:cs typeface="Times New Roman" pitchFamily="18" charset="0"/>
              </a:rPr>
              <a:t> сағ. 2022 ж. 11 наурызға 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 Көшпелі бұлтты,</a:t>
            </a:r>
            <a:r>
              <a:rPr lang="en-US" sz="1100" dirty="0">
                <a:latin typeface="Times New Roman" pitchFamily="18" charset="0"/>
                <a:cs typeface="Times New Roman" pitchFamily="18" charset="0"/>
              </a:rPr>
              <a:t> </a:t>
            </a:r>
            <a:r>
              <a:rPr lang="kk-KZ" sz="1100" dirty="0">
                <a:latin typeface="Times New Roman" pitchFamily="18" charset="0"/>
                <a:cs typeface="Times New Roman" pitchFamily="18" charset="0"/>
              </a:rPr>
              <a:t>таңертең және күндіз жаңбыр, </a:t>
            </a:r>
            <a:r>
              <a:rPr lang="ru-RU" sz="1100" dirty="0" err="1">
                <a:latin typeface="Times New Roman" pitchFamily="18" charset="0"/>
                <a:cs typeface="Times New Roman" pitchFamily="18" charset="0"/>
              </a:rPr>
              <a:t>найзағай</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Оңтүстік-батыстан жел соғады, күші 8-13, екпіні 15-20 м/с. Ауа температурасы түнде  6-8, күндіз 16-18 градус жылы болады.</a:t>
            </a:r>
            <a:endParaRPr lang="ru-RU" sz="1100" dirty="0">
              <a:latin typeface="Times New Roman" pitchFamily="18" charset="0"/>
              <a:cs typeface="Times New Roman" pitchFamily="18" charset="0"/>
            </a:endParaRPr>
          </a:p>
          <a:p>
            <a:pPr indent="182563" algn="ctr"/>
            <a:endParaRPr lang="ru-RU" sz="1100" b="1" dirty="0">
              <a:latin typeface="Times New Roman" pitchFamily="18" charset="0"/>
              <a:cs typeface="Times New Roman" pitchFamily="18" charset="0"/>
            </a:endParaRPr>
          </a:p>
          <a:p>
            <a:pPr indent="182563" algn="ctr"/>
            <a:r>
              <a:rPr lang="ru-RU" sz="1100" b="1" dirty="0">
                <a:latin typeface="Times New Roman" pitchFamily="18" charset="0"/>
                <a:cs typeface="Times New Roman" pitchFamily="18" charset="0"/>
              </a:rPr>
              <a:t> 12 </a:t>
            </a:r>
            <a:r>
              <a:rPr lang="ru-RU" sz="1100" b="1" dirty="0" err="1">
                <a:latin typeface="Times New Roman" pitchFamily="18" charset="0"/>
                <a:cs typeface="Times New Roman" pitchFamily="18" charset="0"/>
              </a:rPr>
              <a:t>наурызға</a:t>
            </a:r>
            <a:endParaRPr lang="kk-KZ" altLang="ru-RU" sz="1100" b="1" dirty="0">
              <a:latin typeface="Times New Roman" pitchFamily="18" charset="0"/>
              <a:cs typeface="Times New Roman" pitchFamily="18" charset="0"/>
            </a:endParaRPr>
          </a:p>
          <a:p>
            <a:pPr lvl="0" indent="182563" algn="ctr"/>
            <a:r>
              <a:rPr lang="kk-KZ" altLang="ru-RU" sz="1100" b="1" dirty="0">
                <a:latin typeface="Times New Roman" pitchFamily="18" charset="0"/>
                <a:cs typeface="Times New Roman" pitchFamily="18" charset="0"/>
              </a:rPr>
              <a:t>2022 ж. 21 сағ. 11 наурыздан 09 сағ. 12 наурызға дейін</a:t>
            </a:r>
            <a:endParaRPr lang="en-US" altLang="ru-RU" sz="11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 Көшпелі бұлтты, жаңбыр, найзағай</a:t>
            </a:r>
            <a:r>
              <a:rPr lang="ru-RU" sz="1100" dirty="0">
                <a:latin typeface="Times New Roman" pitchFamily="18" charset="0"/>
                <a:cs typeface="Times New Roman" pitchFamily="18" charset="0"/>
              </a:rPr>
              <a:t>. О</a:t>
            </a:r>
            <a:r>
              <a:rPr lang="kk-KZ" sz="1100" dirty="0">
                <a:latin typeface="Times New Roman" pitchFamily="18" charset="0"/>
                <a:cs typeface="Times New Roman" pitchFamily="18" charset="0"/>
              </a:rPr>
              <a:t>ңтүстік-батыстан жел соғады, күші 8-13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5-7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болады</a:t>
            </a:r>
            <a:r>
              <a:rPr lang="ru-RU"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0" name="TextBox 13"/>
          <p:cNvSpPr txBox="1"/>
          <p:nvPr/>
        </p:nvSpPr>
        <p:spPr>
          <a:xfrm>
            <a:off x="5030690" y="324847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0690" y="219628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11 </a:t>
            </a:r>
            <a:r>
              <a:rPr lang="ru-RU" sz="1200" dirty="0" err="1">
                <a:solidFill>
                  <a:schemeClr val="tx1"/>
                </a:solidFill>
                <a:latin typeface="Times New Roman" panose="02020603050405020304" pitchFamily="18" charset="0"/>
                <a:cs typeface="Times New Roman" panose="02020603050405020304" pitchFamily="18" charset="0"/>
              </a:rPr>
              <a:t>наурыз</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12 </a:t>
            </a:r>
            <a:r>
              <a:rPr lang="ru-RU" sz="1200" dirty="0" err="1">
                <a:solidFill>
                  <a:schemeClr val="tx1"/>
                </a:solidFill>
                <a:latin typeface="Times New Roman" panose="02020603050405020304" pitchFamily="18" charset="0"/>
                <a:cs typeface="Times New Roman" panose="02020603050405020304" pitchFamily="18" charset="0"/>
              </a:rPr>
              <a:t>наурызға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13002</TotalTime>
  <Words>589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2177</cp:revision>
  <cp:lastPrinted>2021-07-01T03:56:27Z</cp:lastPrinted>
  <dcterms:created xsi:type="dcterms:W3CDTF">2018-03-27T06:03:00Z</dcterms:created>
  <dcterms:modified xsi:type="dcterms:W3CDTF">2022-03-10T08:52:58Z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