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35689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950971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марта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11 марта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северный, северо-восточный 2-7 м/с. Температура воздуха  ночью 11-13° мороза, 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нем 3-5°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марта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снег. Ветер северо-восточный 2-7 м/с. Температура воздуха  ночью 12-14°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14684</TotalTime>
  <Words>631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2122</cp:revision>
  <cp:lastPrinted>2021-10-18T15:52:53Z</cp:lastPrinted>
  <dcterms:created xsi:type="dcterms:W3CDTF">2018-03-27T06:03:00Z</dcterms:created>
  <dcterms:modified xsi:type="dcterms:W3CDTF">2022-03-10T08:51:31Z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