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355487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3883055"/>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11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10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11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жаңбыр. Түнде және таңертең тұман.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солтүстіктен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6-8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12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11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12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18082</TotalTime>
  <Words>594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2022-03-10T08:23:31Z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