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267404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100465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10</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1548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11, 12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13118</TotalTime>
  <Words>571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2113</cp:revision>
  <cp:lastPrinted>2021-07-01T03:56:27Z</cp:lastPrinted>
  <dcterms:created xsi:type="dcterms:W3CDTF">2018-03-27T06:03:00Z</dcterms:created>
  <dcterms:modified xsi:type="dcterms:W3CDTF">2022-03-10T08:49:40Z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