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8650754"/>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10</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34296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11 наурызға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just"/>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10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11 наурыз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p>
          <a:p>
            <a:pPr algn="just"/>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Солтүстік-шығыстан жел соғады, күші 7-12 м/с.  Ауа температурасы түнде 23-25, күндіз 13-15 градус аяз.</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12</a:t>
            </a:r>
            <a:r>
              <a:rPr lang="ru-RU" sz="1100" b="1" dirty="0" smtClean="0">
                <a:latin typeface="Times New Roman" panose="02020603050405020304" pitchFamily="18" charset="0"/>
                <a:cs typeface="Times New Roman" panose="02020603050405020304" pitchFamily="18" charset="0"/>
              </a:rPr>
              <a:t>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11 наурыз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12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Солтүстік-шығыстан</a:t>
            </a:r>
            <a:r>
              <a:rPr lang="kk-KZ" sz="1100" dirty="0"/>
              <a:t> </a:t>
            </a:r>
            <a:r>
              <a:rPr lang="kk-KZ" sz="1100" dirty="0">
                <a:latin typeface="Times New Roman" pitchFamily="18" charset="0"/>
                <a:cs typeface="Times New Roman" pitchFamily="18" charset="0"/>
              </a:rPr>
              <a:t>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23-25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12857</TotalTime>
  <Words>564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2213</cp:revision>
  <cp:lastPrinted>2021-07-01T03:56:27Z</cp:lastPrinted>
  <dcterms:created xsi:type="dcterms:W3CDTF">2018-03-27T06:03:00Z</dcterms:created>
  <dcterms:modified xsi:type="dcterms:W3CDTF">2022-03-10T08:44:11Z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