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00394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 по 21 ч. 11 марта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 Без осадков. Ветер северо-восточный 7-12 м/с. Температура воздуха ночью 23-25, днем 13-15 мороза..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11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12 марта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 Без осадков. Ветер северо-восточный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23-25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12951</TotalTime>
  <Words>591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2207</cp:revision>
  <cp:lastPrinted>2021-07-01T03:56:27Z</cp:lastPrinted>
  <dcterms:created xsi:type="dcterms:W3CDTF">2018-03-27T06:03:00Z</dcterms:created>
  <dcterms:modified xsi:type="dcterms:W3CDTF">2022-03-10T08:44:40Z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