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26749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северный, северо-восточный 2-7 м/с. Температура воздуха  ночью 12-14° мороза, 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4-6°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северо-восточный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2089</cp:revision>
  <cp:lastPrinted>2021-07-01T03:56:27Z</cp:lastPrinted>
  <dcterms:created xsi:type="dcterms:W3CDTF">2018-03-27T06:03:00Z</dcterms:created>
  <dcterms:modified xsi:type="dcterms:W3CDTF">2022-03-10T08:46:26Z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