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70510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ч.10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9-14, днем порывы 15-20 м/с. Температура воздуха ночью 17-19, днем 10-12 мороза. </a:t>
            </a: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22-24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марта, ночью 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546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2099</cp:revision>
  <cp:lastPrinted>2021-07-01T03:56:27Z</cp:lastPrinted>
  <dcterms:created xsi:type="dcterms:W3CDTF">2018-03-27T06:03:00Z</dcterms:created>
  <dcterms:modified xsi:type="dcterms:W3CDTF">2022-03-10T08:38:34Z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