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8947559"/>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11  наурызға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a:t>
            </a:r>
            <a:r>
              <a:rPr lang="kk-KZ" altLang="ru-RU" sz="1200" b="1" dirty="0">
                <a:latin typeface="Times New Roman" panose="02020603050405020304" pitchFamily="18" charset="0"/>
                <a:cs typeface="Times New Roman" panose="02020603050405020304" pitchFamily="18" charset="0"/>
              </a:rPr>
              <a:t>10 наурыз сағ. 21-ден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наурыз </a:t>
            </a:r>
            <a:r>
              <a:rPr lang="kk-KZ" altLang="ru-RU" sz="1200" b="1" dirty="0" smtClean="0">
                <a:latin typeface="Times New Roman" panose="02020603050405020304" pitchFamily="18" charset="0"/>
                <a:cs typeface="Times New Roman" panose="02020603050405020304" pitchFamily="18" charset="0"/>
              </a:rPr>
              <a:t>21 сағ. </a:t>
            </a:r>
            <a:r>
              <a:rPr lang="kk-KZ" altLang="ru-RU" sz="1200" b="1" dirty="0">
                <a:latin typeface="Times New Roman" panose="02020603050405020304" pitchFamily="18" charset="0"/>
                <a:cs typeface="Times New Roman" panose="02020603050405020304" pitchFamily="18" charset="0"/>
              </a:rPr>
              <a:t>дейін</a:t>
            </a:r>
          </a:p>
          <a:p>
            <a:pPr lvl="0" indent="180975" algn="just"/>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екпіні 15-20</a:t>
            </a:r>
            <a:r>
              <a:rPr lang="ru-RU" sz="1200" dirty="0">
                <a:solidFill>
                  <a:prstClr val="black"/>
                </a:solidFill>
                <a:latin typeface="Times New Roman" panose="02020603050405020304" pitchFamily="18" charset="0"/>
                <a:cs typeface="Times New Roman" panose="02020603050405020304" pitchFamily="18" charset="0"/>
              </a:rPr>
              <a:t> м/с.</a:t>
            </a:r>
            <a:r>
              <a:rPr lang="kk-KZ" sz="1200" dirty="0">
                <a:latin typeface="Times New Roman" panose="02020603050405020304" pitchFamily="18" charset="0"/>
                <a:cs typeface="Times New Roman" panose="02020603050405020304" pitchFamily="18" charset="0"/>
              </a:rPr>
              <a:t> Ауа температурасы түнде 17-19, күндіз 10-12 градус аяз болады</a:t>
            </a:r>
            <a:r>
              <a:rPr lang="kk-KZ" sz="1200" dirty="0" smtClean="0">
                <a:latin typeface="Times New Roman" panose="02020603050405020304" pitchFamily="18" charset="0"/>
                <a:cs typeface="Times New Roman" panose="02020603050405020304" pitchFamily="18" charset="0"/>
              </a:rPr>
              <a:t>.</a:t>
            </a:r>
          </a:p>
          <a:p>
            <a:pPr lvl="0" indent="180975" algn="just"/>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наурызға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11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12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80975" algn="just"/>
            <a:r>
              <a:rPr lang="ru-RU" sz="1200" dirty="0" err="1">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Солтүстік</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err="1">
                <a:solidFill>
                  <a:prstClr val="black"/>
                </a:solidFill>
                <a:latin typeface="Times New Roman" panose="02020603050405020304" pitchFamily="18" charset="0"/>
                <a:cs typeface="Times New Roman" panose="02020603050405020304" pitchFamily="18" charset="0"/>
              </a:rPr>
              <a:t>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22-24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1987196"/>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ыдырауана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61151" y="830395"/>
            <a:ext cx="4953000" cy="289951"/>
          </a:xfrm>
          <a:prstGeom prst="rect">
            <a:avLst/>
          </a:prstGeom>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13477</TotalTime>
  <Words>564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2180</cp:revision>
  <cp:lastPrinted>2021-07-01T07:38:07Z</cp:lastPrinted>
  <dcterms:created xsi:type="dcterms:W3CDTF">2018-03-27T06:03:00Z</dcterms:created>
  <dcterms:modified xsi:type="dcterms:W3CDTF">2022-03-10T08:33:57Z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