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1847820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№69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11, ночью 12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093691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11 марта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Переменная облачность, днем дождь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Ночью и утром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туман. Ветер северный, северо-западный 7-12 м/с. Температура воздуха ночью 3-5, днем 6-8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на 12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марта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12 марта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Облачно,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осадки. Ветер северо-западный 9-14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14173</TotalTime>
  <Words>607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2068</cp:revision>
  <cp:lastPrinted>2021-10-15T03:50:29Z</cp:lastPrinted>
  <dcterms:created xsi:type="dcterms:W3CDTF">2018-03-27T06:03:00Z</dcterms:created>
  <dcterms:modified xsi:type="dcterms:W3CDTF">2022-03-10T08:23:58Z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