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542640"/>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3030193"/>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10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11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көбіне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Солтүстік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жел соғады, күші 4-6 м/с. Ауа температурасы түнде 1 градус аяз-1 градус жылы, күндіз 10-12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12 </a:t>
            </a:r>
            <a:r>
              <a:rPr lang="kk-KZ" altLang="ru-RU" sz="1200" b="1" dirty="0">
                <a:latin typeface="Times New Roman KZ" pitchFamily="18" charset="0"/>
                <a:ea typeface="Times New Roman KZ" pitchFamily="18" charset="0"/>
                <a:cs typeface="Times New Roman" pitchFamily="18" charset="0"/>
              </a:rPr>
              <a:t>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11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12</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 </a:t>
            </a:r>
            <a:r>
              <a:rPr lang="kk-KZ" sz="1200" dirty="0">
                <a:latin typeface="Times New Roman" pitchFamily="18" charset="0"/>
                <a:cs typeface="Times New Roman" pitchFamily="18" charset="0"/>
              </a:rPr>
              <a:t>жаңбыр. Солтүстік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2-4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12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12891</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2021-07-01T03:56:27Z</cp:lastPrinted>
  <dcterms:created xsi:type="dcterms:W3CDTF">2018-03-27T06:03:00Z</dcterms:created>
  <dcterms:modified xsi:type="dcterms:W3CDTF">2022-03-10T08:47:14Z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