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A8422"/>
    <a:srgbClr val="F2902E"/>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54715159"/>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83597089"/>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60540" y="72540"/>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11 наурызға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10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11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солтүстіктен, солтүстік-шығыстан 2-7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12-14°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4-6° </a:t>
            </a:r>
            <a:r>
              <a:rPr lang="ru-RU" sz="1200" dirty="0" err="1">
                <a:solidFill>
                  <a:prstClr val="black"/>
                </a:solidFill>
                <a:latin typeface="Times New Roman" pitchFamily="18" charset="0"/>
                <a:cs typeface="Times New Roman" pitchFamily="18" charset="0"/>
              </a:rPr>
              <a:t>аяз</a:t>
            </a:r>
            <a:r>
              <a:rPr lang="kk-KZ" sz="1200" dirty="0">
                <a:solidFill>
                  <a:prstClr val="black"/>
                </a:solidFill>
                <a:latin typeface="Times New Roman" pitchFamily="18" charset="0"/>
                <a:cs typeface="Times New Roman" pitchFamily="18" charset="0"/>
              </a:rPr>
              <a:t>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12 наурызға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11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12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Күндіз қар. Жел солтүстік-шығыстан 2-7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12-14°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prstClr val="black"/>
                </a:solidFill>
                <a:latin typeface="Times New Roman" panose="02020603050405020304" pitchFamily="18" charset="0"/>
                <a:cs typeface="Times New Roman" panose="02020603050405020304" pitchFamily="18" charset="0"/>
              </a:rPr>
              <a:t>11</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12 </a:t>
            </a:r>
            <a:r>
              <a:rPr lang="ru-RU" sz="1200" dirty="0" err="1">
                <a:solidFill>
                  <a:prstClr val="black"/>
                </a:solidFill>
                <a:latin typeface="Times New Roman" panose="02020603050405020304" pitchFamily="18" charset="0"/>
                <a:cs typeface="Times New Roman" panose="02020603050405020304" pitchFamily="18" charset="0"/>
              </a:rPr>
              <a:t>наурызға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14035</TotalTime>
  <Words>557</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2142</cp:revision>
  <cp:lastPrinted>2021-07-01T03:56:27Z</cp:lastPrinted>
  <dcterms:created xsi:type="dcterms:W3CDTF">2018-03-27T06:03:00Z</dcterms:created>
  <dcterms:modified xsi:type="dcterms:W3CDTF">2022-03-10T08:45:58Z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