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175417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осадки (преимущественно снег), гололед. Ночью и утром туман. Ветер восточный, северо-восточный 9-14, ночью порывы 18 м/с. Температура воздуха ночью 8-10, днём 4-6 мороза.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12 марта 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воздуха 6-8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2021-07-01T03:56:27Z</cp:lastPrinted>
  <dcterms:created xsi:type="dcterms:W3CDTF">2018-03-27T06:03:00Z</dcterms:created>
  <dcterms:modified xsi:type="dcterms:W3CDTF">2022-03-10T08:52:33Z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