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189171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09  наурызға</a:t>
            </a:r>
          </a:p>
          <a:p>
            <a:pPr lvl="0" algn="ctr"/>
            <a:r>
              <a:rPr lang="kk-KZ" altLang="ru-RU" sz="1200" b="1" dirty="0" smtClean="0">
                <a:latin typeface="Times New Roman" panose="02020603050405020304" pitchFamily="18" charset="0"/>
                <a:cs typeface="Times New Roman" panose="02020603050405020304" pitchFamily="18" charset="0"/>
              </a:rPr>
              <a:t>   08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09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18-20, күндіз 7-9 градус </a:t>
            </a:r>
            <a:r>
              <a:rPr lang="kk-KZ" sz="1200" dirty="0">
                <a:latin typeface="Times New Roman" panose="02020603050405020304" pitchFamily="18" charset="0"/>
                <a:cs typeface="Times New Roman" panose="02020603050405020304" pitchFamily="18" charset="0"/>
              </a:rPr>
              <a:t>аяз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09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err="1" smtClean="0">
                <a:solidFill>
                  <a:prstClr val="black"/>
                </a:solidFill>
                <a:latin typeface="Times New Roman" panose="02020603050405020304" pitchFamily="18" charset="0"/>
                <a:cs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төмендеуі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13637</TotalTime>
  <Words>555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2195</cp:revision>
  <cp:lastPrinted>2021-07-01T07:38:07Z</cp:lastPrinted>
  <dcterms:created xsi:type="dcterms:W3CDTF">2018-03-27T06:03:00Z</dcterms:created>
  <dcterms:modified xsi:type="dcterms:W3CDTF">2022-03-08T07:17:24Z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