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57361193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марта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0440233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северо-восточный, 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3-8 м/с. Температура воздуха ночью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3-5 мороза. </a:t>
            </a: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3-8 м/с. Температура воздуха ночью 13-15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128588" y="530225"/>
            <a:ext cx="4808537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13273</TotalTime>
  <Words>656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2039</cp:revision>
  <cp:lastPrinted>2021-07-01T03:56:27Z</cp:lastPrinted>
  <dcterms:created xsi:type="dcterms:W3CDTF">2018-03-27T06:03:00Z</dcterms:created>
  <dcterms:modified xsi:type="dcterms:W3CDTF">2022-03-08T08:16:53Z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