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smtClean="0">
                          <a:solidFill>
                            <a:srgbClr val="002060"/>
                          </a:solidFill>
                          <a:latin typeface="Times New Roman" panose="02020603050405020304" pitchFamily="18" charset="0"/>
                          <a:cs typeface="Times New Roman" panose="02020603050405020304" pitchFamily="18" charset="0"/>
                        </a:rPr>
                        <a:t>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smtClean="0">
                <a:latin typeface="Times New Roman" panose="02020603050405020304" pitchFamily="18" charset="0"/>
                <a:cs typeface="Times New Roman" panose="02020603050405020304" pitchFamily="18" charset="0"/>
              </a:rPr>
              <a:t>наурыз</a:t>
            </a:r>
            <a:r>
              <a:rPr lang="kk-KZ"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08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09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 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 жаңбыр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жауады. Шығыстан жел соғады, күші 8-13 м/с. Ауа температурасы түнде  2-4, күндіз 8-10 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10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ңтүстік-шығыстан жел 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13130</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2215</cp:revision>
  <cp:lastPrinted>2021-07-01T03:56:27Z</cp:lastPrinted>
  <dcterms:created xsi:type="dcterms:W3CDTF">2018-03-27T06:03:00Z</dcterms:created>
  <dcterms:modified xsi:type="dcterms:W3CDTF">2022-03-08T06:14:37Z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