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53031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389451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12-14, днем 1-3 мороза.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1665" y="310635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0297" y="201575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15264</TotalTime>
  <Words>622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2155</cp:revision>
  <cp:lastPrinted>2021-10-18T15:52:53Z</cp:lastPrinted>
  <dcterms:created xsi:type="dcterms:W3CDTF">2018-03-27T06:03:00Z</dcterms:created>
  <dcterms:modified xsi:type="dcterms:W3CDTF">2022-03-08T07:47:39Z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