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№67</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9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9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12-14 градус аяз, күндіз 3-5 градус суық болады.</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жауын-шашынсыз. Шығыстан жел соғады, күші 9-14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10-12 градус аяз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4" y="2418405"/>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жинақталуына 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1"/>
          <p:cNvSpPr>
            <a:spLocks noChangeArrowheads="1"/>
          </p:cNvSpPr>
          <p:nvPr/>
        </p:nvSpPr>
        <p:spPr bwMode="auto">
          <a:xfrm>
            <a:off x="158750" y="712788"/>
            <a:ext cx="47736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13277</TotalTime>
  <Words>605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2130</cp:revision>
  <cp:lastPrinted>2021-07-01T07:38:07Z</cp:lastPrinted>
  <dcterms:created xsi:type="dcterms:W3CDTF">2018-03-27T06:03:00Z</dcterms:created>
  <dcterms:modified xsi:type="dcterms:W3CDTF">2022-03-08T07:59:38Z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