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67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08</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09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08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09 наурыз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Батыстан соғатын жел шығысқа ауысады, </a:t>
            </a:r>
          </a:p>
          <a:p>
            <a:pPr algn="ctr"/>
            <a:r>
              <a:rPr lang="kk-KZ" sz="1100" dirty="0" smtClean="0">
                <a:latin typeface="Times New Roman" pitchFamily="18" charset="0"/>
                <a:cs typeface="Times New Roman" pitchFamily="18" charset="0"/>
              </a:rPr>
              <a:t>күші 5-10 м/с.  Ауа температурасы түнде 25-27, </a:t>
            </a:r>
            <a:r>
              <a:rPr lang="kk-KZ" sz="1100" smtClean="0">
                <a:latin typeface="Times New Roman" pitchFamily="18" charset="0"/>
                <a:cs typeface="Times New Roman" pitchFamily="18" charset="0"/>
              </a:rPr>
              <a:t>күндіз 11-13 </a:t>
            </a:r>
            <a:r>
              <a:rPr lang="kk-KZ" sz="1100" dirty="0" smtClean="0">
                <a:latin typeface="Times New Roman" pitchFamily="18" charset="0"/>
                <a:cs typeface="Times New Roman" pitchFamily="18" charset="0"/>
              </a:rPr>
              <a:t>градус аяз.</a:t>
            </a:r>
          </a:p>
          <a:p>
            <a:pPr indent="182563" algn="ctr"/>
            <a:r>
              <a:rPr lang="kk-KZ" sz="1100" b="1" dirty="0" smtClean="0">
                <a:latin typeface="Times New Roman" pitchFamily="18" charset="0"/>
                <a:cs typeface="Times New Roman" pitchFamily="18" charset="0"/>
              </a:rPr>
              <a:t>10</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09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10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Солтүстік-шығыстан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22-24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12872</TotalTime>
  <Words>565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2257</cp:revision>
  <cp:lastPrinted>2021-07-01T03:56:27Z</cp:lastPrinted>
  <dcterms:created xsi:type="dcterms:W3CDTF">2018-03-27T06:03:00Z</dcterms:created>
  <dcterms:modified xsi:type="dcterms:W3CDTF">2022-03-08T07:20:47Z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