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17013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төмендейді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58750" y="712788"/>
            <a:ext cx="47736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13275</TotalTime>
  <Words>641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2092</cp:revision>
  <cp:lastPrinted>2021-07-01T03:56:27Z</cp:lastPrinted>
  <dcterms:created xsi:type="dcterms:W3CDTF">2018-03-27T06:03:00Z</dcterms:created>
  <dcterms:modified xsi:type="dcterms:W3CDTF">2022-03-08T08:17:07Z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