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47157390"/>
              </p:ext>
            </p:extLst>
          </p:nvPr>
        </p:nvGraphicFramePr>
        <p:xfrm>
          <a:off x="307975" y="2515344"/>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67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Риддер</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39858" y="3776225"/>
            <a:ext cx="4840289" cy="276999"/>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5836234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21200" y="146894"/>
            <a:ext cx="4794914"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09 </a:t>
            </a:r>
            <a:r>
              <a:rPr lang="kk-KZ" altLang="ru-RU" sz="1200" b="1" dirty="0">
                <a:solidFill>
                  <a:prstClr val="black"/>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08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09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олады</a:t>
            </a:r>
            <a:r>
              <a:rPr lang="kk-KZ" sz="1200" dirty="0">
                <a:solidFill>
                  <a:prstClr val="black"/>
                </a:solidFill>
                <a:latin typeface="Times New Roman" pitchFamily="18" charset="0"/>
                <a:cs typeface="Times New Roman" pitchFamily="18" charset="0"/>
              </a:rPr>
              <a:t>.</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10 </a:t>
            </a:r>
            <a:r>
              <a:rPr lang="kk-KZ" sz="1200" b="1" dirty="0">
                <a:solidFill>
                  <a:srgbClr val="000000"/>
                </a:solidFill>
                <a:latin typeface="Times New Roman" panose="02020603050405020304" pitchFamily="18" charset="0"/>
                <a:cs typeface="Times New Roman" panose="02020603050405020304" pitchFamily="18" charset="0"/>
                <a:sym typeface="+mn-ea"/>
              </a:rPr>
              <a:t>наурызға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10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батыстан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ru-RU" sz="1200" dirty="0">
              <a:solidFill>
                <a:prstClr val="black"/>
              </a:solidFill>
              <a:latin typeface="Times New Roman" pitchFamily="18" charset="0"/>
              <a:cs typeface="Times New Roman" pitchFamily="18" charset="0"/>
            </a:endParaRPr>
          </a:p>
        </p:txBody>
      </p:sp>
      <p:sp>
        <p:nvSpPr>
          <p:cNvPr id="20" name="TextBox 13"/>
          <p:cNvSpPr txBox="1"/>
          <p:nvPr/>
        </p:nvSpPr>
        <p:spPr>
          <a:xfrm>
            <a:off x="5039858" y="331589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7850" y="220625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prstClr val="black"/>
                </a:solidFill>
                <a:latin typeface="Times New Roman" panose="02020603050405020304" pitchFamily="18" charset="0"/>
                <a:cs typeface="Times New Roman" panose="02020603050405020304" pitchFamily="18" charset="0"/>
              </a:rPr>
              <a:t>09</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 </a:t>
            </a:r>
            <a:r>
              <a:rPr lang="ru-RU" sz="1200" dirty="0" err="1">
                <a:solidFill>
                  <a:prstClr val="black"/>
                </a:solidFill>
                <a:latin typeface="Times New Roman" panose="02020603050405020304" pitchFamily="18" charset="0"/>
                <a:cs typeface="Times New Roman" panose="02020603050405020304" pitchFamily="18" charset="0"/>
              </a:rPr>
              <a:t>наурызға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82606" y="246083"/>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indent="176213"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14380</TotalTime>
  <Words>538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2126</cp:revision>
  <cp:lastPrinted>2021-07-01T03:56:27Z</cp:lastPrinted>
  <dcterms:created xsi:type="dcterms:W3CDTF">2018-03-27T06:03:00Z</dcterms:created>
  <dcterms:modified xsi:type="dcterms:W3CDTF">2022-03-08T07:38:27Z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