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2820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smtClean="0">
                <a:latin typeface="Times New Roman" panose="02020603050405020304" pitchFamily="18" charset="0"/>
                <a:cs typeface="Times New Roman" panose="02020603050405020304" pitchFamily="18" charset="0"/>
              </a:rPr>
              <a:t> 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5258518"/>
              </p:ext>
            </p:extLst>
          </p:nvPr>
        </p:nvGraphicFramePr>
        <p:xfrm>
          <a:off x="5019674" y="3881699"/>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smtClean="0">
                <a:latin typeface="Times New Roman" panose="02020603050405020304" pitchFamily="18" charset="0"/>
                <a:cs typeface="Times New Roman" panose="02020603050405020304" pitchFamily="18" charset="0"/>
              </a:rPr>
              <a:t>Талдықорған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09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Солтүстік-шығыстан жел соғады, күші 5-10 м/с. Ауа температурасы түнде 1 градус аяз-1 градус жылы, күндіз 9-11 градус жылы.</a:t>
            </a:r>
            <a:r>
              <a:rPr lang="kk-KZ" sz="1100" b="1" dirty="0" smtClean="0">
                <a:latin typeface="Times New Roman" pitchFamily="18" charset="0"/>
                <a:cs typeface="Times New Roman" pitchFamily="18" charset="0"/>
              </a:rPr>
              <a:t> </a:t>
            </a:r>
            <a:endParaRPr lang="ru-RU" sz="1100" b="1" dirty="0" smtClean="0">
              <a:latin typeface="Times New Roman" pitchFamily="18" charset="0"/>
              <a:cs typeface="Times New Roman" pitchFamily="18" charset="0"/>
            </a:endParaRPr>
          </a:p>
          <a:p>
            <a:pPr algn="ctr"/>
            <a:r>
              <a:rPr lang="kk-KZ" altLang="ru-RU" sz="1100" b="1" dirty="0" smtClean="0">
                <a:latin typeface="Times New Roman KZ" pitchFamily="18" charset="0"/>
                <a:ea typeface="Times New Roman KZ" pitchFamily="18" charset="0"/>
                <a:cs typeface="Times New Roman" pitchFamily="18" charset="0"/>
              </a:rPr>
              <a:t>10 наурыз</a:t>
            </a:r>
          </a:p>
          <a:p>
            <a:pPr algn="ctr"/>
            <a:r>
              <a:rPr lang="ru-RU" sz="1100" b="1" dirty="0" smtClean="0">
                <a:latin typeface="Times New Roman KZ" pitchFamily="18" charset="0"/>
                <a:ea typeface="Times New Roman KZ" pitchFamily="18" charset="0"/>
                <a:cs typeface="Times New Roman" pitchFamily="18" charset="0"/>
              </a:rPr>
              <a:t>2022 </a:t>
            </a:r>
            <a:r>
              <a:rPr lang="ru-RU" sz="1100" b="1" dirty="0" err="1">
                <a:latin typeface="Times New Roman KZ" pitchFamily="18" charset="0"/>
                <a:ea typeface="Times New Roman KZ" pitchFamily="18" charset="0"/>
                <a:cs typeface="Times New Roman" pitchFamily="18" charset="0"/>
              </a:rPr>
              <a:t>жылғы </a:t>
            </a:r>
            <a:r>
              <a:rPr lang="ru-RU" sz="1100" b="1" dirty="0" smtClean="0">
                <a:latin typeface="Times New Roman KZ" pitchFamily="18" charset="0"/>
                <a:ea typeface="Times New Roman KZ" pitchFamily="18" charset="0"/>
                <a:cs typeface="Times New Roman" pitchFamily="18" charset="0"/>
              </a:rPr>
              <a:t>09 </a:t>
            </a:r>
            <a:r>
              <a:rPr lang="ru-RU" sz="1100" b="1" dirty="0" err="1" smtClean="0">
                <a:latin typeface="Times New Roman KZ" pitchFamily="18" charset="0"/>
                <a:ea typeface="Times New Roman KZ" pitchFamily="18" charset="0"/>
                <a:cs typeface="Times New Roman" pitchFamily="18" charset="0"/>
              </a:rPr>
              <a:t>наурыз</a:t>
            </a:r>
            <a:r>
              <a:rPr lang="ru-RU" sz="1100" b="1" dirty="0" smtClean="0">
                <a:latin typeface="Times New Roman KZ" pitchFamily="18" charset="0"/>
                <a:ea typeface="Times New Roman KZ" pitchFamily="18" charset="0"/>
                <a:cs typeface="Times New Roman" pitchFamily="18" charset="0"/>
              </a:rPr>
              <a:t> </a:t>
            </a:r>
            <a:r>
              <a:rPr lang="ru-RU" sz="1100" b="1" dirty="0" err="1" smtClean="0">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21-ден </a:t>
            </a:r>
            <a:r>
              <a:rPr lang="ru-RU" sz="1100" b="1" dirty="0" err="1">
                <a:latin typeface="Times New Roman KZ" pitchFamily="18" charset="0"/>
                <a:ea typeface="Times New Roman KZ" pitchFamily="18" charset="0"/>
                <a:cs typeface="Times New Roman" pitchFamily="18" charset="0"/>
              </a:rPr>
              <a:t>бастап</a:t>
            </a:r>
            <a:r>
              <a:rPr lang="ru-RU" sz="1100" b="1" dirty="0">
                <a:latin typeface="Times New Roman KZ" pitchFamily="18" charset="0"/>
                <a:ea typeface="Times New Roman KZ" pitchFamily="18" charset="0"/>
                <a:cs typeface="Times New Roman" pitchFamily="18" charset="0"/>
              </a:rPr>
              <a:t> </a:t>
            </a:r>
            <a:r>
              <a:rPr lang="ru-RU" sz="1100" b="1" dirty="0" smtClean="0">
                <a:latin typeface="Times New Roman KZ" pitchFamily="18" charset="0"/>
                <a:ea typeface="Times New Roman KZ" pitchFamily="18" charset="0"/>
                <a:cs typeface="Times New Roman" pitchFamily="18" charset="0"/>
              </a:rPr>
              <a:t>10</a:t>
            </a:r>
            <a:r>
              <a:rPr lang="kk-KZ" altLang="ru-RU" sz="1100" b="1" dirty="0" smtClean="0">
                <a:latin typeface="Times New Roman KZ" pitchFamily="18" charset="0"/>
                <a:ea typeface="Times New Roman KZ" pitchFamily="18" charset="0"/>
                <a:cs typeface="Times New Roman" pitchFamily="18" charset="0"/>
              </a:rPr>
              <a:t> наурыз</a:t>
            </a:r>
            <a:endParaRPr lang="ru-RU" sz="1100" b="1" dirty="0" smtClean="0">
              <a:latin typeface="Times New Roman KZ" pitchFamily="18" charset="0"/>
              <a:ea typeface="Times New Roman KZ" pitchFamily="18" charset="0"/>
              <a:cs typeface="Times New Roman" pitchFamily="18" charset="0"/>
            </a:endParaRPr>
          </a:p>
          <a:p>
            <a:pPr algn="ctr"/>
            <a:r>
              <a:rPr lang="ru-RU" sz="1100" b="1" dirty="0" err="1" smtClean="0">
                <a:latin typeface="Times New Roman KZ" pitchFamily="18" charset="0"/>
                <a:ea typeface="Times New Roman KZ" pitchFamily="18" charset="0"/>
                <a:cs typeface="Times New Roman" pitchFamily="18" charset="0"/>
              </a:rPr>
              <a:t>сағ.</a:t>
            </a:r>
            <a:r>
              <a:rPr lang="ru-RU" sz="1100" b="1" dirty="0" smtClean="0">
                <a:latin typeface="Times New Roman KZ" pitchFamily="18" charset="0"/>
                <a:ea typeface="Times New Roman KZ" pitchFamily="18" charset="0"/>
                <a:cs typeface="Times New Roman" pitchFamily="18" charset="0"/>
              </a:rPr>
              <a:t> 09-ға </a:t>
            </a:r>
            <a:r>
              <a:rPr lang="ru-RU" sz="1100" b="1" dirty="0" err="1">
                <a:latin typeface="Times New Roman KZ" pitchFamily="18" charset="0"/>
                <a:ea typeface="Times New Roman KZ" pitchFamily="18" charset="0"/>
                <a:cs typeface="Times New Roman" pitchFamily="18" charset="0"/>
              </a:rPr>
              <a:t>дейін</a:t>
            </a:r>
            <a:endParaRPr lang="ru-RU" sz="11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жаңбыр</a:t>
            </a:r>
            <a:r>
              <a:rPr lang="kk-KZ" sz="1100" dirty="0" smtClean="0">
                <a:latin typeface="Times New Roman" pitchFamily="18" charset="0"/>
                <a:cs typeface="Times New Roman" pitchFamily="18" charset="0"/>
              </a:rPr>
              <a:t>. Батыстан </a:t>
            </a:r>
            <a:r>
              <a:rPr lang="kk-KZ" sz="1100" dirty="0" smtClean="0">
                <a:latin typeface="Times New Roman KZ" pitchFamily="18" charset="0"/>
                <a:ea typeface="Times New Roman KZ" pitchFamily="18" charset="0"/>
                <a:cs typeface="Times New Roman" pitchFamily="18" charset="0"/>
              </a:rPr>
              <a:t>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3-4 градус </a:t>
            </a:r>
            <a:r>
              <a:rPr lang="ru-RU" sz="1100" dirty="0" err="1" smtClean="0">
                <a:latin typeface="Times New Roman KZ" pitchFamily="18" charset="0"/>
                <a:ea typeface="Times New Roman KZ" pitchFamily="18" charset="0"/>
                <a:cs typeface="Times New Roman" pitchFamily="18" charset="0"/>
                <a:sym typeface="+mn-ea"/>
              </a:rPr>
              <a:t>жылы</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1181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5484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12996</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2173</cp:revision>
  <cp:lastPrinted>2021-07-01T03:56:27Z</cp:lastPrinted>
  <dcterms:created xsi:type="dcterms:W3CDTF">2018-03-27T06:03:00Z</dcterms:created>
  <dcterms:modified xsi:type="dcterms:W3CDTF">2022-03-08T07:43:56Z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