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94060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осадки (преимущественно дождь). Ветер восточный 8-13 м/с. Температура воздуха ночью 2-4, днем 8-10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10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8-       13 м/с. Температура воздуха  2-4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12886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2115</cp:revision>
  <cp:lastPrinted>2021-07-01T03:56:27Z</cp:lastPrinted>
  <dcterms:created xsi:type="dcterms:W3CDTF">2018-03-27T06:03:00Z</dcterms:created>
  <dcterms:modified xsi:type="dcterms:W3CDTF">2022-03-08T06:14:40Z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