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99C0CA33-BAEB-41D5-8D1D-4BC06ABC85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512534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DB5D-0F23-40F1-975D-625CBA86B6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8CFDB-8D7E-457F-B87A-3A11AC3AAB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1C8BD-1AAD-4EDE-891D-39D8C6D66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03C02-2293-4E2E-B732-09A45DFBAD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F3ECC-71BA-43F5-9C60-5CE2A796C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4A31-CCB0-4575-9C13-47AB957544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BA271-4BFA-42C0-943C-27AC970486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AACC2-82B5-46D5-B1E4-382D077D15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13D9-4058-4D1A-9780-AD50553DDE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6B16E-95CC-4FC7-B1E5-A3BA47C7CD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50BD3-D370-44FA-B039-B53F4DCA7D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7E0682-3F7C-4018-8098-50584204A1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67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08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09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08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09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днем осадки (преимущественно дождь). Ветер 2-7 м/с. Температура воздуха ночью 1-3, днем 8-10 тепла.</a:t>
            </a:r>
            <a:endParaRPr lang="ru-RU" sz="1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10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09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10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временами осадки (дождь, снег). Ветер северо-западный 2-7 м/с. Температура воздуха ночью 3-5 тепла.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Днем 0</a:t>
            </a:r>
            <a:r>
              <a:rPr lang="en-US" altLang="en-US" sz="1200">
                <a:latin typeface="Times New Roman" pitchFamily="18" charset="0"/>
                <a:sym typeface="+mn-ea"/>
              </a:rPr>
              <a:t>9</a:t>
            </a:r>
            <a:r>
              <a:rPr lang="ru-RU" altLang="en-US" sz="1200">
                <a:latin typeface="Times New Roman" pitchFamily="18" charset="0"/>
                <a:sym typeface="+mn-ea"/>
              </a:rPr>
              <a:t> марта, ночью </a:t>
            </a:r>
            <a:r>
              <a:rPr lang="en-US" altLang="en-US" sz="1200">
                <a:latin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sym typeface="+mn-ea"/>
              </a:rPr>
              <a:t>0 </a:t>
            </a:r>
            <a:r>
              <a:rPr lang="en-US" altLang="en-US" sz="1200">
                <a:latin typeface="Times New Roman" pitchFamily="18" charset="0"/>
                <a:sym typeface="+mn-ea"/>
              </a:rPr>
              <a:t>м</a:t>
            </a:r>
            <a:r>
              <a:rPr lang="ru-RU" altLang="en-US" sz="1200">
                <a:latin typeface="Times New Roman" pitchFamily="18" charset="0"/>
                <a:sym typeface="+mn-ea"/>
              </a:rPr>
              <a:t>арта</a:t>
            </a:r>
            <a:r>
              <a:rPr lang="en-US" altLang="en-US"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46742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13544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2214</cp:revision>
  <cp:lastPrinted>2021-07-01T09:11:30Z</cp:lastPrinted>
  <dcterms:created xsi:type="dcterms:W3CDTF">2018-03-27T06:03:00Z</dcterms:created>
  <dcterms:modified xsi:type="dcterms:W3CDTF">2022-03-08T07:34:57Z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