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543064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Кей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түседі</a:t>
            </a:r>
            <a:r>
              <a:rPr lang="ru-RU" sz="1200" dirty="0" smtClean="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С</a:t>
            </a:r>
            <a:r>
              <a:rPr lang="kk-KZ" sz="1200" dirty="0">
                <a:latin typeface="Times New Roman"/>
                <a:ea typeface="Calibri"/>
              </a:rPr>
              <a:t>олтүстік-шығыстан жел соғады</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Ж</a:t>
            </a:r>
            <a:r>
              <a:rPr lang="kk-KZ" sz="1200" dirty="0" smtClean="0">
                <a:latin typeface="Times New Roman"/>
                <a:ea typeface="Times New Roman"/>
              </a:rPr>
              <a:t>ауын-шашынсыз</a:t>
            </a:r>
            <a:r>
              <a:rPr lang="kk-KZ" sz="1200" dirty="0" smtClean="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a:t>
            </a:r>
            <a:r>
              <a:rPr lang="ru-RU" sz="1200" dirty="0" err="1">
                <a:latin typeface="Times New Roman" pitchFamily="18" charset="0"/>
                <a:cs typeface="Times New Roman" pitchFamily="18" charset="0"/>
              </a:rPr>
              <a:t>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түседі</a:t>
            </a:r>
            <a:r>
              <a:rPr lang="ru-RU"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С</a:t>
            </a:r>
            <a:r>
              <a:rPr lang="kk-KZ" sz="1200" dirty="0" smtClean="0">
                <a:latin typeface="Times New Roman"/>
                <a:ea typeface="Calibri"/>
              </a:rPr>
              <a:t>олтүстік-шығыстан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13314</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2022-03-07T07:00:52Z</cp:lastPrinted>
  <dcterms:created xsi:type="dcterms:W3CDTF">2018-03-27T06:03:00Z</dcterms:created>
  <dcterms:modified xsi:type="dcterms:W3CDTF">2022-03-08T07:45:09Z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