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377083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811042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5-10м/с. Температура воздуха ночью </a:t>
            </a:r>
            <a:r>
              <a:rPr lang="kk-KZ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8-10</a:t>
            </a:r>
            <a:r>
              <a:rPr lang="kk-KZ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10 марта 2022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северо-</a:t>
            </a:r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21-23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 ночью 10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35FD458-D3BE-41EF-B445-4E1B79BB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15431</TotalTime>
  <Words>598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2224</cp:revision>
  <cp:lastPrinted>2021-11-30T05:55:24Z</cp:lastPrinted>
  <dcterms:created xsi:type="dcterms:W3CDTF">2018-03-27T06:03:00Z</dcterms:created>
  <dcterms:modified xsi:type="dcterms:W3CDTF">2022-03-08T07:19:33Z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