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8151922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5-7 мороза,  днем 0-2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марта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9827371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13277</TotalTime>
  <Words>590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2040</cp:revision>
  <cp:lastPrinted>2021-07-01T03:56:27Z</cp:lastPrinted>
  <dcterms:created xsi:type="dcterms:W3CDTF">2018-03-27T06:03:00Z</dcterms:created>
  <dcterms:modified xsi:type="dcterms:W3CDTF">2022-03-08T06:13:04Z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