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31075449"/>
              </p:ext>
            </p:extLst>
          </p:nvPr>
        </p:nvGraphicFramePr>
        <p:xfrm>
          <a:off x="307975" y="2588895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67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наурыз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0342" y="3789040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8 марта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72391363"/>
              </p:ext>
            </p:extLst>
          </p:nvPr>
        </p:nvGraphicFramePr>
        <p:xfrm>
          <a:off x="5025122" y="4416195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1758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8849" y="70882"/>
            <a:ext cx="478856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марта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2022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северо-восточный 3-8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12-14, днем 0-2°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</a:p>
          <a:p>
            <a:pPr lvl="0" indent="185738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2022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западный 3-8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10-12°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97596" y="3289707"/>
            <a:ext cx="4697050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13109" y="2156163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481831"/>
            <a:ext cx="4294837" cy="965989"/>
            <a:chOff x="523875" y="3979586"/>
            <a:chExt cx="4294837" cy="1059489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699" y="3979586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7164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604245768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8189785"/>
              </p:ext>
            </p:extLst>
          </p:nvPr>
        </p:nvGraphicFramePr>
        <p:xfrm>
          <a:off x="5215876" y="5425316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</a:t>
                      </a:r>
                      <a:r>
                        <a:rPr lang="en-US" altLang="x-none"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en-US" altLang="x-none" sz="800" b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ukpp@meteo.kz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6" name="TextBox 25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79815" y="553860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Рекомендации отсутствуют</a:t>
            </a:r>
            <a:endParaRPr lang="ru-RU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14241</TotalTime>
  <Words>567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2081</cp:revision>
  <cp:lastPrinted>2021-10-14T11:15:53Z</cp:lastPrinted>
  <dcterms:created xsi:type="dcterms:W3CDTF">2018-03-27T06:03:00Z</dcterms:created>
  <dcterms:modified xsi:type="dcterms:W3CDTF">2022-03-08T07:38:30Z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