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3494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146026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Утром и днем осадки (преимущественно дождь). Временами туман. 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1-3, днем 8-10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Временами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2022-03-07T06:54:10Z</cp:lastPrinted>
  <dcterms:created xsi:type="dcterms:W3CDTF">2018-03-27T06:03:00Z</dcterms:created>
  <dcterms:modified xsi:type="dcterms:W3CDTF">2022-03-08T07:45:13Z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