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9964819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марта 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9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10 марта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5-10 м/с. Температура воздуха ночью 12-14, днем 3-5 мороза.</a:t>
            </a:r>
          </a:p>
          <a:p>
            <a:pPr lvl="0" indent="450000" algn="ctr"/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00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11 марта 2022 г.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восточный 9-14 м/с. Температура воздуха 10-12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марта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7153713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755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 марта, н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28588" y="530225"/>
            <a:ext cx="4808537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13104</TotalTime>
  <Words>678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2110</cp:revision>
  <cp:lastPrinted>2021-02-03T11:37:00Z</cp:lastPrinted>
  <dcterms:created xsi:type="dcterms:W3CDTF">2018-03-27T06:03:00Z</dcterms:created>
  <dcterms:modified xsi:type="dcterms:W3CDTF">2022-03-08T07:59:42Z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