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89661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9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58750" y="712788"/>
            <a:ext cx="47736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13454</TotalTime>
  <Words>599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2021-07-01T07:38:07Z</cp:lastPrinted>
  <dcterms:created xsi:type="dcterms:W3CDTF">2018-03-27T06:03:00Z</dcterms:created>
  <dcterms:modified xsi:type="dcterms:W3CDTF">2022-03-08T08:11:28Z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