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372075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58301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smtClean="0">
                <a:latin typeface="Times New Roman" panose="02020603050405020304" pitchFamily="18" charset="0"/>
                <a:cs typeface="Times New Roman" panose="02020603050405020304" pitchFamily="18" charset="0"/>
              </a:rPr>
              <a:t>наурыз</a:t>
            </a:r>
            <a:r>
              <a:rPr lang="kk-KZ"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6454355"/>
              </p:ext>
            </p:extLst>
          </p:nvPr>
        </p:nvGraphicFramePr>
        <p:xfrm>
          <a:off x="4953000" y="4067183"/>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09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08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09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09</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14335</TotalTime>
  <Words>548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2159</cp:revision>
  <cp:lastPrinted>2021-07-01T03:56:27Z</cp:lastPrinted>
  <dcterms:created xsi:type="dcterms:W3CDTF">2018-03-27T06:03:00Z</dcterms:created>
  <dcterms:modified xsi:type="dcterms:W3CDTF">2022-03-08T07:41:18Z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