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641366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926763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15-20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11-13</a:t>
            </a:r>
            <a:r>
              <a:rPr lang="kk-KZ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09 марта 2022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17-19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08, ночью 09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15404</TotalTime>
  <Words>602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2222</cp:revision>
  <cp:lastPrinted>2021-11-30T05:55:24Z</cp:lastPrinted>
  <dcterms:created xsi:type="dcterms:W3CDTF">2018-03-27T06:03:00Z</dcterms:created>
  <dcterms:modified xsi:type="dcterms:W3CDTF">2022-03-07T06:35:14Z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