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04814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95927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Ночью 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утром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юго-западный с переходом на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2-4, днем 7-9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северо-восточный 9-14 м/с. Температура воздуха ночью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13140</TotalTime>
  <Words>578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2163</cp:revision>
  <cp:lastPrinted>2022-03-07T06:54:10Z</cp:lastPrinted>
  <dcterms:created xsi:type="dcterms:W3CDTF">2018-03-27T06:03:00Z</dcterms:created>
  <dcterms:modified xsi:type="dcterms:W3CDTF">2022-03-07T07:17:40Z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