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3" d="100"/>
          <a:sy n="63" d="100"/>
        </p:scale>
        <p:origin x="43"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0355264"/>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07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546577"/>
          </a:xfrm>
          <a:prstGeom prst="rect">
            <a:avLst/>
          </a:prstGeom>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Павлодар қаласы </a:t>
            </a:r>
            <a:r>
              <a:rPr lang="ru-RU" altLang="ru-RU" sz="1050" b="1" dirty="0" err="1">
                <a:latin typeface="Times New Roman" panose="02020603050405020304" pitchFamily="18" charset="0"/>
                <a:cs typeface="Times New Roman" panose="02020603050405020304" pitchFamily="18" charset="0"/>
              </a:rPr>
              <a:t>бойынша</a:t>
            </a:r>
            <a:r>
              <a:rPr lang="ru-RU" altLang="ru-RU" sz="1050" b="1" dirty="0">
                <a:latin typeface="Times New Roman" panose="02020603050405020304" pitchFamily="18" charset="0"/>
                <a:cs typeface="Times New Roman" panose="02020603050405020304" pitchFamily="18" charset="0"/>
              </a:rPr>
              <a:t> </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08 наурызға</a:t>
            </a:r>
            <a:endParaRPr lang="ru-RU" sz="105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05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050" b="1" dirty="0">
              <a:solidFill>
                <a:srgbClr val="000000"/>
              </a:solidFill>
              <a:latin typeface="Times New Roman" panose="02020603050405020304" pitchFamily="18" charset="0"/>
              <a:cs typeface="Times New Roman" panose="02020603050405020304" pitchFamily="18" charset="0"/>
            </a:endParaRPr>
          </a:p>
          <a:p>
            <a:pPr algn="ctr"/>
            <a:r>
              <a:rPr lang="ru-RU" altLang="ru-RU" sz="1050" b="1" dirty="0">
                <a:solidFill>
                  <a:srgbClr val="000000"/>
                </a:solidFill>
                <a:latin typeface="Times New Roman" panose="02020603050405020304" pitchFamily="18" charset="0"/>
                <a:cs typeface="Times New Roman" panose="02020603050405020304" pitchFamily="18" charset="0"/>
              </a:rPr>
              <a:t>2022 ж. 07 </a:t>
            </a:r>
            <a:r>
              <a:rPr lang="ru-RU" altLang="ru-RU" sz="1050" b="1" dirty="0" err="1">
                <a:solidFill>
                  <a:srgbClr val="000000"/>
                </a:solidFill>
                <a:latin typeface="Times New Roman" panose="02020603050405020304" pitchFamily="18" charset="0"/>
                <a:cs typeface="Times New Roman" panose="02020603050405020304" pitchFamily="18" charset="0"/>
              </a:rPr>
              <a:t>наурыз</a:t>
            </a:r>
            <a:r>
              <a:rPr lang="ru-RU" altLang="ru-RU" sz="1050" b="1" dirty="0">
                <a:solidFill>
                  <a:srgbClr val="000000"/>
                </a:solidFill>
                <a:latin typeface="Times New Roman" panose="02020603050405020304" pitchFamily="18" charset="0"/>
                <a:cs typeface="Times New Roman" panose="02020603050405020304" pitchFamily="18" charset="0"/>
              </a:rPr>
              <a:t> с. 21-ден. </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08 наурыз </a:t>
            </a:r>
            <a:r>
              <a:rPr lang="ru-RU" altLang="ru-RU" sz="1050" b="1" dirty="0">
                <a:solidFill>
                  <a:srgbClr val="000000"/>
                </a:solidFill>
                <a:latin typeface="Times New Roman" panose="02020603050405020304" pitchFamily="18" charset="0"/>
                <a:cs typeface="Times New Roman" panose="02020603050405020304" pitchFamily="18" charset="0"/>
              </a:rPr>
              <a:t>с. 21-ге дейін</a:t>
            </a:r>
            <a:r>
              <a:rPr lang="ru-RU" sz="105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050" b="1" dirty="0">
              <a:latin typeface="Times New Roman" panose="02020603050405020304" pitchFamily="18" charset="0"/>
              <a:cs typeface="Times New Roman" panose="02020603050405020304" pitchFamily="18" charset="0"/>
            </a:endParaRPr>
          </a:p>
          <a:p>
            <a:pPr algn="just"/>
            <a:r>
              <a:rPr lang="kk-KZ" sz="1050" dirty="0">
                <a:latin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cs typeface="Times New Roman" panose="02020603050405020304" pitchFamily="18" charset="0"/>
              </a:rPr>
              <a:t>Ж</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a:t>
            </a:r>
            <a:r>
              <a:rPr lang="ru-RU" sz="1050" dirty="0">
                <a:latin typeface="Times New Roman" panose="02020603050405020304" pitchFamily="18" charset="0"/>
                <a:cs typeface="Times New Roman" panose="02020603050405020304" pitchFamily="18" charset="0"/>
              </a:rPr>
              <a:t>.</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05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екпіні 15-20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050" kern="1400" dirty="0">
                <a:solidFill>
                  <a:srgbClr val="000000"/>
                </a:solidFill>
                <a:latin typeface="Times New Roman" panose="02020603050405020304" pitchFamily="18" charset="0"/>
                <a:ea typeface="Times New Roman" panose="02020603050405020304" pitchFamily="18" charset="0"/>
              </a:rPr>
              <a:t>температурасы түнде 16-18, күндіз 11-13 аяз. </a:t>
            </a:r>
          </a:p>
          <a:p>
            <a:pPr algn="ct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09 наурызға </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08 наурыз </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с. 21-ден 09 </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050" b="1" dirty="0">
              <a:latin typeface="Times New Roman" panose="02020603050405020304" pitchFamily="18" charset="0"/>
              <a:cs typeface="Times New Roman" panose="02020603050405020304" pitchFamily="18" charset="0"/>
            </a:endParaRPr>
          </a:p>
          <a:p>
            <a:pPr indent="182563" algn="just"/>
            <a:r>
              <a:rPr lang="kk-KZ" sz="1050" kern="1400" dirty="0">
                <a:solidFill>
                  <a:srgbClr val="000000"/>
                </a:solidFill>
                <a:latin typeface="Times New Roman" panose="02020603050405020304" pitchFamily="18" charset="0"/>
                <a:cs typeface="Times New Roman" panose="02020603050405020304" pitchFamily="18" charset="0"/>
              </a:rPr>
              <a:t>Ж</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a:t>
            </a:r>
            <a:r>
              <a:rPr lang="ru-RU" sz="1050" dirty="0">
                <a:latin typeface="Times New Roman" panose="02020603050405020304" pitchFamily="18" charset="0"/>
                <a:cs typeface="Times New Roman" panose="02020603050405020304" pitchFamily="18" charset="0"/>
              </a:rPr>
              <a:t>. Б</a:t>
            </a:r>
            <a:r>
              <a:rPr lang="kk-KZ" sz="1050" dirty="0">
                <a:latin typeface="Times New Roman" panose="02020603050405020304" pitchFamily="18" charset="0"/>
                <a:ea typeface="Times New Roman" panose="02020603050405020304" pitchFamily="18" charset="0"/>
                <a:cs typeface="Times New Roman" panose="02020603050405020304" pitchFamily="18" charset="0"/>
              </a:rPr>
              <a:t>атыстан, </a:t>
            </a:r>
            <a:r>
              <a:rPr lang="ru-RU" sz="1050" dirty="0">
                <a:latin typeface="Times New Roman" panose="02020603050405020304" pitchFamily="18" charset="0"/>
                <a:cs typeface="Times New Roman" panose="02020603050405020304" pitchFamily="18" charset="0"/>
              </a:rPr>
              <a:t>жел соғады, күші 9-14 </a:t>
            </a:r>
            <a:r>
              <a:rPr lang="ru-RU" sz="1050" dirty="0">
                <a:solidFill>
                  <a:srgbClr val="000000"/>
                </a:solidFill>
                <a:latin typeface="Times New Roman" panose="02020603050405020304" pitchFamily="18" charset="0"/>
                <a:cs typeface="Times New Roman" panose="02020603050405020304" pitchFamily="18" charset="0"/>
              </a:rPr>
              <a:t>м/с. Ауа температурасы  17-19 </a:t>
            </a:r>
            <a:r>
              <a:rPr lang="ru-RU" sz="1050" dirty="0" err="1">
                <a:solidFill>
                  <a:srgbClr val="000000"/>
                </a:solidFill>
                <a:latin typeface="Times New Roman" panose="02020603050405020304" pitchFamily="18" charset="0"/>
                <a:cs typeface="Times New Roman" panose="02020603050405020304" pitchFamily="18" charset="0"/>
              </a:rPr>
              <a:t>аяз</a:t>
            </a:r>
            <a:r>
              <a:rPr lang="ru-RU" sz="105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08023" y="1795889"/>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08, 09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prstClr val="black"/>
                </a:solidFill>
                <a:latin typeface="Times New Roman" panose="02020603050405020304" pitchFamily="18" charset="0"/>
                <a:cs typeface="Times New Roman" panose="02020603050405020304" pitchFamily="18" charset="0"/>
              </a:rPr>
              <a:t>жоғары</a:t>
            </a:r>
            <a:r>
              <a:rPr lang="kk-KZ" sz="1200" dirty="0">
                <a:solidFill>
                  <a:prstClr val="black"/>
                </a:solidFill>
                <a:latin typeface="Times New Roman" panose="02020603050405020304" pitchFamily="18" charset="0"/>
                <a:cs typeface="Times New Roman" panose="02020603050405020304" pitchFamily="18" charset="0"/>
              </a:rPr>
              <a:t> болады деп күтілуде.</a:t>
            </a:r>
          </a:p>
        </p:txBody>
      </p:sp>
      <p:pic>
        <p:nvPicPr>
          <p:cNvPr id="3" name="Рисунок 2">
            <a:extLst>
              <a:ext uri="{FF2B5EF4-FFF2-40B4-BE49-F238E27FC236}">
                <a16:creationId xmlns:a16="http://schemas.microsoft.com/office/drawing/2014/main" xmlns="" id="{9906D332-C619-48F1-84A0-2686B9BD4816}"/>
              </a:ext>
            </a:extLst>
          </p:cNvPr>
          <p:cNvPicPr>
            <a:picLocks noChangeAspect="1"/>
          </p:cNvPicPr>
          <p:nvPr/>
        </p:nvPicPr>
        <p:blipFill>
          <a:blip r:embed="rId3"/>
          <a:stretch>
            <a:fillRect/>
          </a:stretch>
        </p:blipFill>
        <p:spPr>
          <a:xfrm>
            <a:off x="4940399" y="2894770"/>
            <a:ext cx="4858933" cy="42675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15481</TotalTime>
  <Words>562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2256</cp:revision>
  <cp:lastPrinted>2022-02-09T05:34:48Z</cp:lastPrinted>
  <dcterms:created xsi:type="dcterms:W3CDTF">2018-03-27T06:03:00Z</dcterms:created>
  <dcterms:modified xsi:type="dcterms:W3CDTF">2022-03-07T06:35:06Z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