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65321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8-10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09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2-7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17-19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08 марта, ночью 09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100454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13120</TotalTime>
  <Words>564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2051</cp:revision>
  <cp:lastPrinted>2021-07-01T03:56:27Z</cp:lastPrinted>
  <dcterms:created xsi:type="dcterms:W3CDTF">2018-03-27T06:03:00Z</dcterms:created>
  <dcterms:modified xsi:type="dcterms:W3CDTF">2022-03-07T08:42:40Z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