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5829"/>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0102005"/>
              </p:ext>
            </p:extLst>
          </p:nvPr>
        </p:nvGraphicFramePr>
        <p:xfrm>
          <a:off x="5003078" y="3937196"/>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1"/>
            <a:ext cx="4824413" cy="1954381"/>
          </a:xfrm>
          <a:prstGeom prst="rect">
            <a:avLst/>
          </a:prstGeom>
        </p:spPr>
        <p:txBody>
          <a:bodyPr wrap="square">
            <a:spAutoFit/>
          </a:bodyPr>
          <a:lstStyle/>
          <a:p>
            <a:pPr algn="ctr"/>
            <a:r>
              <a:rPr lang="ru-RU" altLang="ru-RU" sz="1100" b="1" dirty="0" err="1" smtClean="0">
                <a:latin typeface="Times New Roman" panose="02020603050405020304" pitchFamily="18" charset="0"/>
                <a:cs typeface="Times New Roman" panose="02020603050405020304" pitchFamily="18" charset="0"/>
              </a:rPr>
              <a:t>Талдықорған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algn="ctr"/>
            <a:r>
              <a:rPr lang="kk-KZ" altLang="ru-RU" sz="1100" b="1" dirty="0" smtClean="0">
                <a:latin typeface="Times New Roman" panose="02020603050405020304" pitchFamily="18" charset="0"/>
                <a:cs typeface="Times New Roman" panose="02020603050405020304" pitchFamily="18" charset="0"/>
              </a:rPr>
              <a:t>08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a:t>
            </a:r>
            <a:r>
              <a:rPr lang="kk-KZ" sz="1100" dirty="0" smtClean="0">
                <a:latin typeface="Times New Roman" pitchFamily="18" charset="0"/>
                <a:cs typeface="Times New Roman" pitchFamily="18" charset="0"/>
              </a:rPr>
              <a:t>т</a:t>
            </a:r>
            <a:r>
              <a:rPr lang="ru-RU" sz="1100" dirty="0" err="1" smtClean="0">
                <a:latin typeface="Times New Roman" pitchFamily="18" charset="0"/>
                <a:cs typeface="Times New Roman" pitchFamily="18" charset="0"/>
              </a:rPr>
              <a:t>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жауын-шашын,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(көбіне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a:t>
            </a:r>
            <a:r>
              <a:rPr lang="kk-KZ" sz="1100" b="1"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батыстан жел соғады, күші 7-12 м/с. Ауа температурасы түнде 3-5, күндіз 9-11 градус жылы.</a:t>
            </a:r>
            <a:r>
              <a:rPr lang="kk-KZ" sz="1100" b="1" dirty="0" smtClean="0">
                <a:latin typeface="Times New Roman" pitchFamily="18" charset="0"/>
                <a:cs typeface="Times New Roman" pitchFamily="18" charset="0"/>
              </a:rPr>
              <a:t> </a:t>
            </a:r>
            <a:endParaRPr lang="ru-RU" sz="1100" b="1" dirty="0" smtClean="0">
              <a:latin typeface="Times New Roman" pitchFamily="18" charset="0"/>
              <a:cs typeface="Times New Roman" pitchFamily="18" charset="0"/>
            </a:endParaRPr>
          </a:p>
          <a:p>
            <a:pPr algn="ctr"/>
            <a:r>
              <a:rPr lang="kk-KZ" altLang="ru-RU" sz="1100" b="1" dirty="0" smtClean="0">
                <a:latin typeface="Times New Roman KZ" pitchFamily="18" charset="0"/>
                <a:ea typeface="Times New Roman KZ" pitchFamily="18" charset="0"/>
                <a:cs typeface="Times New Roman" pitchFamily="18" charset="0"/>
              </a:rPr>
              <a:t>09 наурыз</a:t>
            </a:r>
          </a:p>
          <a:p>
            <a:pPr algn="ctr"/>
            <a:r>
              <a:rPr lang="ru-RU" sz="1100" b="1" dirty="0" smtClean="0">
                <a:latin typeface="Times New Roman KZ" pitchFamily="18" charset="0"/>
                <a:ea typeface="Times New Roman KZ" pitchFamily="18" charset="0"/>
                <a:cs typeface="Times New Roman" pitchFamily="18" charset="0"/>
              </a:rPr>
              <a:t>2022 </a:t>
            </a:r>
            <a:r>
              <a:rPr lang="ru-RU" sz="1100" b="1" dirty="0" err="1">
                <a:latin typeface="Times New Roman KZ" pitchFamily="18" charset="0"/>
                <a:ea typeface="Times New Roman KZ" pitchFamily="18" charset="0"/>
                <a:cs typeface="Times New Roman" pitchFamily="18" charset="0"/>
              </a:rPr>
              <a:t>жылғы </a:t>
            </a:r>
            <a:r>
              <a:rPr lang="ru-RU" sz="1100" b="1" dirty="0" smtClean="0">
                <a:latin typeface="Times New Roman KZ" pitchFamily="18" charset="0"/>
                <a:ea typeface="Times New Roman KZ" pitchFamily="18" charset="0"/>
                <a:cs typeface="Times New Roman" pitchFamily="18" charset="0"/>
              </a:rPr>
              <a:t>08 </a:t>
            </a:r>
            <a:r>
              <a:rPr lang="ru-RU" sz="1100" b="1" dirty="0" err="1" smtClean="0">
                <a:latin typeface="Times New Roman KZ" pitchFamily="18" charset="0"/>
                <a:ea typeface="Times New Roman KZ" pitchFamily="18" charset="0"/>
                <a:cs typeface="Times New Roman" pitchFamily="18" charset="0"/>
              </a:rPr>
              <a:t>наурыз</a:t>
            </a:r>
            <a:r>
              <a:rPr lang="ru-RU" sz="1100" b="1" dirty="0" smtClean="0">
                <a:latin typeface="Times New Roman KZ" pitchFamily="18" charset="0"/>
                <a:ea typeface="Times New Roman KZ" pitchFamily="18" charset="0"/>
                <a:cs typeface="Times New Roman" pitchFamily="18" charset="0"/>
              </a:rPr>
              <a:t> </a:t>
            </a:r>
            <a:r>
              <a:rPr lang="ru-RU" sz="1100" b="1" dirty="0" err="1" smtClean="0">
                <a:latin typeface="Times New Roman KZ" pitchFamily="18" charset="0"/>
                <a:ea typeface="Times New Roman KZ" pitchFamily="18" charset="0"/>
                <a:cs typeface="Times New Roman" pitchFamily="18" charset="0"/>
              </a:rPr>
              <a:t>сағ</a:t>
            </a:r>
            <a:r>
              <a:rPr lang="ru-RU" sz="1100" b="1" dirty="0">
                <a:latin typeface="Times New Roman KZ" pitchFamily="18" charset="0"/>
                <a:ea typeface="Times New Roman KZ" pitchFamily="18" charset="0"/>
                <a:cs typeface="Times New Roman" pitchFamily="18" charset="0"/>
              </a:rPr>
              <a:t>. 21-ден </a:t>
            </a:r>
            <a:r>
              <a:rPr lang="ru-RU" sz="1100" b="1" dirty="0" err="1">
                <a:latin typeface="Times New Roman KZ" pitchFamily="18" charset="0"/>
                <a:ea typeface="Times New Roman KZ" pitchFamily="18" charset="0"/>
                <a:cs typeface="Times New Roman" pitchFamily="18" charset="0"/>
              </a:rPr>
              <a:t>бастап</a:t>
            </a:r>
            <a:r>
              <a:rPr lang="ru-RU" sz="1100" b="1" dirty="0">
                <a:latin typeface="Times New Roman KZ" pitchFamily="18" charset="0"/>
                <a:ea typeface="Times New Roman KZ" pitchFamily="18" charset="0"/>
                <a:cs typeface="Times New Roman" pitchFamily="18" charset="0"/>
              </a:rPr>
              <a:t> </a:t>
            </a:r>
            <a:r>
              <a:rPr lang="ru-RU" sz="1100" b="1" dirty="0" smtClean="0">
                <a:latin typeface="Times New Roman KZ" pitchFamily="18" charset="0"/>
                <a:ea typeface="Times New Roman KZ" pitchFamily="18" charset="0"/>
                <a:cs typeface="Times New Roman" pitchFamily="18" charset="0"/>
              </a:rPr>
              <a:t>09</a:t>
            </a:r>
            <a:r>
              <a:rPr lang="kk-KZ" altLang="ru-RU" sz="1100" b="1" dirty="0" smtClean="0">
                <a:latin typeface="Times New Roman KZ" pitchFamily="18" charset="0"/>
                <a:ea typeface="Times New Roman KZ" pitchFamily="18" charset="0"/>
                <a:cs typeface="Times New Roman" pitchFamily="18" charset="0"/>
              </a:rPr>
              <a:t> наурыз</a:t>
            </a:r>
            <a:endParaRPr lang="ru-RU" sz="1100" b="1" dirty="0" smtClean="0">
              <a:latin typeface="Times New Roman KZ" pitchFamily="18" charset="0"/>
              <a:ea typeface="Times New Roman KZ" pitchFamily="18" charset="0"/>
              <a:cs typeface="Times New Roman" pitchFamily="18" charset="0"/>
            </a:endParaRPr>
          </a:p>
          <a:p>
            <a:pPr algn="ctr"/>
            <a:r>
              <a:rPr lang="ru-RU" sz="1100" b="1" dirty="0" err="1" smtClean="0">
                <a:latin typeface="Times New Roman KZ" pitchFamily="18" charset="0"/>
                <a:ea typeface="Times New Roman KZ" pitchFamily="18" charset="0"/>
                <a:cs typeface="Times New Roman" pitchFamily="18" charset="0"/>
              </a:rPr>
              <a:t>сағ.</a:t>
            </a:r>
            <a:r>
              <a:rPr lang="ru-RU" sz="1100" b="1" dirty="0" smtClean="0">
                <a:latin typeface="Times New Roman KZ" pitchFamily="18" charset="0"/>
                <a:ea typeface="Times New Roman KZ" pitchFamily="18" charset="0"/>
                <a:cs typeface="Times New Roman" pitchFamily="18" charset="0"/>
              </a:rPr>
              <a:t> 09-ға </a:t>
            </a:r>
            <a:r>
              <a:rPr lang="ru-RU" sz="1100" b="1" dirty="0" err="1">
                <a:latin typeface="Times New Roman KZ" pitchFamily="18" charset="0"/>
                <a:ea typeface="Times New Roman KZ" pitchFamily="18" charset="0"/>
                <a:cs typeface="Times New Roman" pitchFamily="18" charset="0"/>
              </a:rPr>
              <a:t>дейін</a:t>
            </a:r>
            <a:endParaRPr lang="ru-RU" sz="11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a:t>
            </a:r>
            <a:r>
              <a:rPr lang="kk-KZ" sz="1100" dirty="0" smtClean="0">
                <a:latin typeface="Times New Roman" pitchFamily="18" charset="0"/>
                <a:cs typeface="Times New Roman" pitchFamily="18" charset="0"/>
              </a:rPr>
              <a:t>т</a:t>
            </a:r>
            <a:r>
              <a:rPr lang="ru-RU" sz="1100" dirty="0" err="1" smtClean="0">
                <a:latin typeface="Times New Roman" pitchFamily="18" charset="0"/>
                <a:cs typeface="Times New Roman" pitchFamily="18" charset="0"/>
              </a:rPr>
              <a:t>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Батыстан </a:t>
            </a:r>
            <a:r>
              <a:rPr lang="kk-KZ" sz="1100" dirty="0" smtClean="0">
                <a:latin typeface="Times New Roman KZ" pitchFamily="18" charset="0"/>
                <a:ea typeface="Times New Roman KZ" pitchFamily="18" charset="0"/>
                <a:cs typeface="Times New Roman" pitchFamily="18" charset="0"/>
              </a:rPr>
              <a:t>жел соғады, күші 3-8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0-2 градус </a:t>
            </a:r>
            <a:r>
              <a:rPr lang="ru-RU" sz="1100" dirty="0" err="1" smtClean="0">
                <a:latin typeface="Times New Roman KZ" pitchFamily="18" charset="0"/>
                <a:ea typeface="Times New Roman KZ" pitchFamily="18" charset="0"/>
                <a:cs typeface="Times New Roman" pitchFamily="18" charset="0"/>
                <a:sym typeface="+mn-ea"/>
              </a:rPr>
              <a:t>жылы</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6" y="31512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07792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12978</TotalTime>
  <Words>556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2170</cp:revision>
  <cp:lastPrinted>2021-07-01T03:56:27Z</cp:lastPrinted>
  <dcterms:created xsi:type="dcterms:W3CDTF">2018-03-27T06:03:00Z</dcterms:created>
  <dcterms:modified xsi:type="dcterms:W3CDTF">2022-03-07T07:53:13Z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