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46914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4080" y="360940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5213535"/>
              </p:ext>
            </p:extLst>
          </p:nvPr>
        </p:nvGraphicFramePr>
        <p:xfrm>
          <a:off x="4937976" y="3907971"/>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r>
                        <a:rPr lang="kk-KZ" sz="1000" baseline="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07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08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оңтүстік-батыстан, батыстан 8-13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14319</TotalTime>
  <Words>554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2156</cp:revision>
  <cp:lastPrinted>2021-07-01T03:56:27Z</cp:lastPrinted>
  <dcterms:created xsi:type="dcterms:W3CDTF">2018-03-27T06:03:00Z</dcterms:created>
  <dcterms:modified xsi:type="dcterms:W3CDTF">2022-03-07T07:16:30Z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