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9114759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марта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215900"/>
            <a:ext cx="468052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 марта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Ветер западный 9-14 м/с. Температура воздуха ночью 8-10, 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днем 3-5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algn="just"/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восточный 5-10 м/с. Температура воздуха ночью 10-12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36921" y="2579642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8,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9 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404567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kk-KZ" altLang="ru-RU" sz="1200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5926457"/>
              </p:ext>
            </p:extLst>
          </p:nvPr>
        </p:nvGraphicFramePr>
        <p:xfrm>
          <a:off x="5026026" y="4507337"/>
          <a:ext cx="4691064" cy="20189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5" name="TextBox 13"/>
          <p:cNvSpPr txBox="1"/>
          <p:nvPr/>
        </p:nvSpPr>
        <p:spPr>
          <a:xfrm>
            <a:off x="5036921" y="368198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Г 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87422" y="4475821"/>
            <a:ext cx="4322234" cy="1712097"/>
            <a:chOff x="503478" y="4020530"/>
            <a:chExt cx="4322234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3478" y="428016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13265</TotalTime>
  <Words>543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2046</cp:revision>
  <cp:lastPrinted>2021-07-01T03:56:27Z</cp:lastPrinted>
  <dcterms:created xsi:type="dcterms:W3CDTF">2018-03-27T06:03:00Z</dcterms:created>
  <dcterms:modified xsi:type="dcterms:W3CDTF">2022-03-07T06:29:17Z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