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44347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49227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наурыз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573686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8-13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днем 0-2° мороз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15252</TotalTime>
  <Words>625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2153</cp:revision>
  <cp:lastPrinted>2021-10-18T15:52:53Z</cp:lastPrinted>
  <dcterms:created xsi:type="dcterms:W3CDTF">2018-03-27T06:03:00Z</dcterms:created>
  <dcterms:modified xsi:type="dcterms:W3CDTF">2022-03-07T07:19:49Z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