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4367001"/>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08 </a:t>
            </a:r>
            <a:r>
              <a:rPr lang="ru-RU" sz="1200" b="1" dirty="0" err="1" smtClean="0">
                <a:latin typeface="Times New Roman" pitchFamily="18" charset="0"/>
                <a:cs typeface="Times New Roman" pitchFamily="18" charset="0"/>
              </a:rPr>
              <a:t>наурызға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т</a:t>
            </a:r>
            <a:r>
              <a:rPr lang="kk-KZ" sz="1200" dirty="0" smtClean="0">
                <a:latin typeface="Times New Roman" pitchFamily="18" charset="0"/>
                <a:cs typeface="Times New Roman" pitchFamily="18" charset="0"/>
              </a:rPr>
              <a:t>ұ</a:t>
            </a:r>
            <a:r>
              <a:rPr lang="ru-RU" sz="1200" dirty="0" err="1" smtClean="0">
                <a:latin typeface="Times New Roman" pitchFamily="18" charset="0"/>
                <a:cs typeface="Times New Roman" pitchFamily="18" charset="0"/>
              </a:rPr>
              <a:t>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kk-KZ" sz="1200" dirty="0">
                <a:latin typeface="Times New Roman" pitchFamily="18" charset="0"/>
                <a:ea typeface="Times New Roman"/>
                <a:cs typeface="Times New Roman" pitchFamily="18" charset="0"/>
              </a:rPr>
              <a:t>О</a:t>
            </a:r>
            <a:r>
              <a:rPr lang="kk-KZ" sz="1200" dirty="0">
                <a:latin typeface="Times New Roman" pitchFamily="18" charset="0"/>
                <a:ea typeface="Calibri"/>
                <a:cs typeface="Times New Roman" pitchFamily="18" charset="0"/>
              </a:rPr>
              <a:t>ңтүстік-батыстан соғатын жел солтүстік-шығыс желіне ауысады</a:t>
            </a:r>
            <a:r>
              <a:rPr lang="kk-KZ"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7-9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r>
              <a:rPr lang="kk-KZ" sz="1200" dirty="0" smtClean="0">
                <a:solidFill>
                  <a:srgbClr val="000000"/>
                </a:solidFill>
                <a:latin typeface="Times New Roman" pitchFamily="18" charset="0"/>
                <a:cs typeface="Times New Roman" panose="02020603050405020304" pitchFamily="18" charset="0"/>
                <a:sym typeface="+mn-ea"/>
              </a:rPr>
              <a:t> </a:t>
            </a:r>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kk-KZ" sz="1200" dirty="0" smtClean="0">
                <a:solidFill>
                  <a:prstClr val="black"/>
                </a:solidFill>
                <a:latin typeface="Times New Roman" pitchFamily="18" charset="0"/>
                <a:cs typeface="Times New Roman" pitchFamily="18" charset="0"/>
              </a:rPr>
              <a:t>    </a:t>
            </a:r>
            <a:r>
              <a:rPr lang="kk-KZ" sz="1200" dirty="0" smtClean="0">
                <a:latin typeface="Times New Roman"/>
              </a:rPr>
              <a:t>Ж</a:t>
            </a:r>
            <a:r>
              <a:rPr lang="kk-KZ" sz="1200" dirty="0" smtClean="0">
                <a:latin typeface="Times New Roman"/>
                <a:ea typeface="Times New Roman"/>
              </a:rPr>
              <a:t>ауын-шашынсыз</a:t>
            </a:r>
            <a:r>
              <a:rPr lang="kk-KZ" sz="1200" dirty="0" smtClean="0">
                <a:solidFill>
                  <a:prstClr val="black"/>
                </a:solidFill>
                <a:latin typeface="Times New Roman" pitchFamily="18" charset="0"/>
                <a:cs typeface="Times New Roman" pitchFamily="18" charset="0"/>
              </a:rPr>
              <a:t>. С</a:t>
            </a:r>
            <a:r>
              <a:rPr lang="kk-KZ" sz="1200" dirty="0" smtClean="0">
                <a:latin typeface="Times New Roman"/>
                <a:ea typeface="Calibri"/>
              </a:rPr>
              <a:t>олтүстік-шығыстан </a:t>
            </a:r>
            <a:r>
              <a:rPr lang="kk-KZ" sz="1200" dirty="0">
                <a:latin typeface="Times New Roman"/>
                <a:ea typeface="Calibri"/>
              </a:rPr>
              <a:t>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градус жылы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008" y="279093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13312</TotalTime>
  <Words>566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2209</cp:revision>
  <cp:lastPrinted>2022-03-07T07:00:52Z</cp:lastPrinted>
  <dcterms:created xsi:type="dcterms:W3CDTF">2018-03-27T06:03:00Z</dcterms:created>
  <dcterms:modified xsi:type="dcterms:W3CDTF">2022-03-07T07:17:36Z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