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092708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07262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небольшие осадки (дождь, снег). Ветер восточный, юго-восточный 9-14 м/с. Температура воздуха ночью 1-3, днем 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09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2078</cp:revision>
  <cp:lastPrinted>2021-10-15T03:50:29Z</cp:lastPrinted>
  <dcterms:created xsi:type="dcterms:W3CDTF">2018-03-27T06:03:00Z</dcterms:created>
  <dcterms:modified xsi:type="dcterms:W3CDTF">2022-03-07T07:09:19Z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