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410590"/>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 66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07</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наурыз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9051878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561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188640"/>
            <a:ext cx="4680520" cy="1615827"/>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smtClean="0">
                <a:latin typeface="Times New Roman" pitchFamily="18" charset="0"/>
                <a:cs typeface="Times New Roman" pitchFamily="18" charset="0"/>
              </a:rPr>
              <a:t>08 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itchFamily="18" charset="0"/>
                <a:cs typeface="Times New Roman" pitchFamily="18" charset="0"/>
              </a:rPr>
              <a:t>07 наурыздан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08 наурыз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 дейін</a:t>
            </a:r>
            <a:r>
              <a:rPr lang="ru-RU" altLang="ru-RU" sz="1100" b="1" dirty="0">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Батыстан жел соғады, күші 9-14, күндіз екпіні 15-20 м/с.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21-23, күндіз 13-15 градус аяз.</a:t>
            </a:r>
            <a:endParaRPr lang="kk-KZ" sz="1100" dirty="0">
              <a:latin typeface="Times New Roman" pitchFamily="18" charset="0"/>
              <a:cs typeface="Times New Roman" pitchFamily="18" charset="0"/>
            </a:endParaRPr>
          </a:p>
          <a:p>
            <a:pPr indent="182563" algn="ctr"/>
            <a:r>
              <a:rPr lang="kk-KZ" sz="1100" b="1" dirty="0" smtClean="0">
                <a:latin typeface="Times New Roman" pitchFamily="18" charset="0"/>
                <a:cs typeface="Times New Roman" pitchFamily="18" charset="0"/>
              </a:rPr>
              <a:t>09</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itchFamily="18" charset="0"/>
                <a:cs typeface="Times New Roman" pitchFamily="18" charset="0"/>
              </a:rPr>
              <a:t>наурызға</a:t>
            </a:r>
            <a:r>
              <a:rPr 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itchFamily="18" charset="0"/>
                <a:cs typeface="Times New Roman" pitchFamily="18" charset="0"/>
              </a:rPr>
              <a:t>ауа-райы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smtClean="0">
                <a:latin typeface="Times New Roman" pitchFamily="18" charset="0"/>
                <a:cs typeface="Times New Roman" pitchFamily="18" charset="0"/>
              </a:rPr>
              <a:t>08 наурыз </a:t>
            </a:r>
            <a:r>
              <a:rPr 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09 </a:t>
            </a:r>
            <a:r>
              <a:rPr lang="kk-KZ" sz="1100" b="1" dirty="0" smtClean="0">
                <a:latin typeface="Times New Roman" pitchFamily="18" charset="0"/>
                <a:cs typeface="Times New Roman" pitchFamily="18" charset="0"/>
              </a:rPr>
              <a:t>наурызға</a:t>
            </a:r>
            <a:r>
              <a:rPr lang="ru-RU" sz="1100" b="1" dirty="0" smtClean="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09 </a:t>
            </a:r>
            <a:r>
              <a:rPr lang="ru-RU" altLang="ru-RU" sz="1100" b="1" dirty="0" err="1">
                <a:latin typeface="Times New Roman" pitchFamily="18" charset="0"/>
                <a:cs typeface="Times New Roman" pitchFamily="18" charset="0"/>
              </a:rPr>
              <a:t>сағатқа</a:t>
            </a:r>
            <a:r>
              <a:rPr lang="ru-RU" sz="1100" b="1" dirty="0" err="1">
                <a:latin typeface="Times New Roman" pitchFamily="18" charset="0"/>
                <a:cs typeface="Times New Roman" pitchFamily="18" charset="0"/>
              </a:rPr>
              <a:t> 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Жауын-шашынсыз. Оңтүстік-шығыстан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23-25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наурызға</a:t>
            </a:r>
            <a:r>
              <a:rPr lang="ru-RU" sz="1200" dirty="0" smtClean="0">
                <a:solidFill>
                  <a:schemeClr val="tx1"/>
                </a:solidFill>
                <a:latin typeface="Times New Roman" panose="02020603050405020304" pitchFamily="18" charset="0"/>
                <a:cs typeface="Times New Roman" panose="02020603050405020304" pitchFamily="18" charset="0"/>
              </a:rPr>
              <a:t>, 09 </a:t>
            </a:r>
            <a:r>
              <a:rPr lang="ru-RU" sz="1200" dirty="0" err="1" smtClean="0">
                <a:solidFill>
                  <a:schemeClr val="tx1"/>
                </a:solidFill>
                <a:latin typeface="Times New Roman" panose="02020603050405020304" pitchFamily="18" charset="0"/>
                <a:cs typeface="Times New Roman" panose="02020603050405020304" pitchFamily="18" charset="0"/>
              </a:rPr>
              <a:t>наурызға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12866</TotalTime>
  <Words>567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2254</cp:revision>
  <cp:lastPrinted>2021-07-01T03:56:27Z</cp:lastPrinted>
  <dcterms:created xsi:type="dcterms:W3CDTF">2018-03-27T06:03:00Z</dcterms:created>
  <dcterms:modified xsi:type="dcterms:W3CDTF">2022-03-07T06:36:58Z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